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POLDINA Vitković" initials="LV" lastIdx="2" clrIdx="0">
    <p:extLst>
      <p:ext uri="{19B8F6BF-5375-455C-9EA6-DF929625EA0E}">
        <p15:presenceInfo xmlns:p15="http://schemas.microsoft.com/office/powerpoint/2012/main" xmlns="" userId="LEOPOLDINA Vit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38"/>
    <a:srgbClr val="ADADAD"/>
    <a:srgbClr val="4D5353"/>
    <a:srgbClr val="819D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35726-A5D5-4015-B0A9-BA5C1F76596E}" v="175" dt="2019-07-11T10:48:5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D2335726-A5D5-4015-B0A9-BA5C1F76596E}"/>
    <pc:docChg chg="undo custSel addSld modSld">
      <pc:chgData name="LEOPOLDINA Vitković" userId="de5d8406-09fa-41fa-8d28-8a7ba852ce89" providerId="ADAL" clId="{D2335726-A5D5-4015-B0A9-BA5C1F76596E}" dt="2019-07-11T11:42:20.872" v="1050" actId="20577"/>
      <pc:docMkLst>
        <pc:docMk/>
      </pc:docMkLst>
      <pc:sldChg chg="addSp delSp modSp">
        <pc:chgData name="LEOPOLDINA Vitković" userId="de5d8406-09fa-41fa-8d28-8a7ba852ce89" providerId="ADAL" clId="{D2335726-A5D5-4015-B0A9-BA5C1F76596E}" dt="2019-07-11T10:39:01.223" v="910" actId="1076"/>
        <pc:sldMkLst>
          <pc:docMk/>
          <pc:sldMk cId="2377509034" sldId="256"/>
        </pc:sldMkLst>
        <pc:spChg chg="mod ord">
          <ac:chgData name="LEOPOLDINA Vitković" userId="de5d8406-09fa-41fa-8d28-8a7ba852ce89" providerId="ADAL" clId="{D2335726-A5D5-4015-B0A9-BA5C1F76596E}" dt="2019-07-11T09:25:07.824" v="867" actId="1076"/>
          <ac:spMkLst>
            <pc:docMk/>
            <pc:sldMk cId="2377509034" sldId="256"/>
            <ac:spMk id="2" creationId="{CA251E78-7BCB-4734-8CCF-AC46EE749160}"/>
          </ac:spMkLst>
        </pc:spChg>
        <pc:spChg chg="del">
          <ac:chgData name="LEOPOLDINA Vitković" userId="de5d8406-09fa-41fa-8d28-8a7ba852ce89" providerId="ADAL" clId="{D2335726-A5D5-4015-B0A9-BA5C1F76596E}" dt="2019-07-10T08:57:23.556" v="141"/>
          <ac:spMkLst>
            <pc:docMk/>
            <pc:sldMk cId="2377509034" sldId="256"/>
            <ac:spMk id="3" creationId="{B5175B2D-8A8B-493B-8F69-D6E83CD17BCD}"/>
          </ac:spMkLst>
        </pc:spChg>
        <pc:picChg chg="add mod">
          <ac:chgData name="LEOPOLDINA Vitković" userId="de5d8406-09fa-41fa-8d28-8a7ba852ce89" providerId="ADAL" clId="{D2335726-A5D5-4015-B0A9-BA5C1F76596E}" dt="2019-07-11T10:39:01.223" v="910" actId="1076"/>
          <ac:picMkLst>
            <pc:docMk/>
            <pc:sldMk cId="2377509034" sldId="256"/>
            <ac:picMk id="4" creationId="{472B8B83-5D5D-442B-A295-290E9002D781}"/>
          </ac:picMkLst>
        </pc:picChg>
        <pc:picChg chg="add del mod ord">
          <ac:chgData name="LEOPOLDINA Vitković" userId="de5d8406-09fa-41fa-8d28-8a7ba852ce89" providerId="ADAL" clId="{D2335726-A5D5-4015-B0A9-BA5C1F76596E}" dt="2019-07-11T09:22:22.917" v="833" actId="478"/>
          <ac:picMkLst>
            <pc:docMk/>
            <pc:sldMk cId="2377509034" sldId="256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09:24:28.560" v="861" actId="1076"/>
          <ac:picMkLst>
            <pc:docMk/>
            <pc:sldMk cId="2377509034" sldId="256"/>
            <ac:picMk id="5" creationId="{7566213A-211D-4193-B9A1-1C13C6C4E05C}"/>
          </ac:picMkLst>
        </pc:picChg>
        <pc:picChg chg="add mod">
          <ac:chgData name="LEOPOLDINA Vitković" userId="de5d8406-09fa-41fa-8d28-8a7ba852ce89" providerId="ADAL" clId="{D2335726-A5D5-4015-B0A9-BA5C1F76596E}" dt="2019-07-11T09:25:03.850" v="866" actId="1076"/>
          <ac:picMkLst>
            <pc:docMk/>
            <pc:sldMk cId="2377509034" sldId="256"/>
            <ac:picMk id="6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39:11.857" v="915" actId="1076"/>
        <pc:sldMkLst>
          <pc:docMk/>
          <pc:sldMk cId="1338717971" sldId="257"/>
        </pc:sldMkLst>
        <pc:spChg chg="mod">
          <ac:chgData name="LEOPOLDINA Vitković" userId="de5d8406-09fa-41fa-8d28-8a7ba852ce89" providerId="ADAL" clId="{D2335726-A5D5-4015-B0A9-BA5C1F76596E}" dt="2019-07-10T14:01:04.849" v="379" actId="14100"/>
          <ac:spMkLst>
            <pc:docMk/>
            <pc:sldMk cId="1338717971" sldId="257"/>
            <ac:spMk id="2" creationId="{86D85FBF-3737-4D1B-86C2-02D385174B3D}"/>
          </ac:spMkLst>
        </pc:spChg>
        <pc:spChg chg="mod">
          <ac:chgData name="LEOPOLDINA Vitković" userId="de5d8406-09fa-41fa-8d28-8a7ba852ce89" providerId="ADAL" clId="{D2335726-A5D5-4015-B0A9-BA5C1F76596E}" dt="2019-07-10T14:08:32.197" v="450" actId="403"/>
          <ac:spMkLst>
            <pc:docMk/>
            <pc:sldMk cId="1338717971" sldId="257"/>
            <ac:spMk id="3" creationId="{96FDDBD1-1E28-449C-B314-57F15D7CE09C}"/>
          </ac:spMkLst>
        </pc:spChg>
        <pc:picChg chg="add del mod">
          <ac:chgData name="LEOPOLDINA Vitković" userId="de5d8406-09fa-41fa-8d28-8a7ba852ce89" providerId="ADAL" clId="{D2335726-A5D5-4015-B0A9-BA5C1F76596E}" dt="2019-07-11T09:22:26.005" v="834" actId="478"/>
          <ac:picMkLst>
            <pc:docMk/>
            <pc:sldMk cId="1338717971" sldId="257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39:11.857" v="915" actId="1076"/>
          <ac:picMkLst>
            <pc:docMk/>
            <pc:sldMk cId="1338717971" sldId="257"/>
            <ac:picMk id="5" creationId="{09094B45-4A13-4798-AA37-338709B89F5F}"/>
          </ac:picMkLst>
        </pc:picChg>
        <pc:picChg chg="add del mod">
          <ac:chgData name="LEOPOLDINA Vitković" userId="de5d8406-09fa-41fa-8d28-8a7ba852ce89" providerId="ADAL" clId="{D2335726-A5D5-4015-B0A9-BA5C1F76596E}" dt="2019-07-10T14:03:17.143" v="398"/>
          <ac:picMkLst>
            <pc:docMk/>
            <pc:sldMk cId="1338717971" sldId="257"/>
            <ac:picMk id="6" creationId="{BD381738-4862-4315-B2C3-0BFC3E1E7474}"/>
          </ac:picMkLst>
        </pc:picChg>
        <pc:picChg chg="add mod">
          <ac:chgData name="LEOPOLDINA Vitković" userId="de5d8406-09fa-41fa-8d28-8a7ba852ce89" providerId="ADAL" clId="{D2335726-A5D5-4015-B0A9-BA5C1F76596E}" dt="2019-07-11T09:26:23.071" v="877" actId="1076"/>
          <ac:picMkLst>
            <pc:docMk/>
            <pc:sldMk cId="1338717971" sldId="257"/>
            <ac:picMk id="6" creationId="{CECF944A-7791-4614-81F9-684B04D0770B}"/>
          </ac:picMkLst>
        </pc:picChg>
        <pc:picChg chg="add mod">
          <ac:chgData name="LEOPOLDINA Vitković" userId="de5d8406-09fa-41fa-8d28-8a7ba852ce89" providerId="ADAL" clId="{D2335726-A5D5-4015-B0A9-BA5C1F76596E}" dt="2019-07-10T14:05:07.578" v="416" actId="1076"/>
          <ac:picMkLst>
            <pc:docMk/>
            <pc:sldMk cId="1338717971" sldId="257"/>
            <ac:picMk id="8" creationId="{1C7F8755-A78E-4609-A36C-E8FC335DC519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39:21.715" v="919" actId="1076"/>
        <pc:sldMkLst>
          <pc:docMk/>
          <pc:sldMk cId="117800252" sldId="258"/>
        </pc:sldMkLst>
        <pc:spChg chg="mod">
          <ac:chgData name="LEOPOLDINA Vitković" userId="de5d8406-09fa-41fa-8d28-8a7ba852ce89" providerId="ADAL" clId="{D2335726-A5D5-4015-B0A9-BA5C1F76596E}" dt="2019-07-10T14:08:26.646" v="449" actId="403"/>
          <ac:spMkLst>
            <pc:docMk/>
            <pc:sldMk cId="117800252" sldId="258"/>
            <ac:spMk id="3" creationId="{B53A846D-AAC8-4BAF-8647-6CDE0A5DC6BD}"/>
          </ac:spMkLst>
        </pc:spChg>
        <pc:picChg chg="add mod">
          <ac:chgData name="LEOPOLDINA Vitković" userId="de5d8406-09fa-41fa-8d28-8a7ba852ce89" providerId="ADAL" clId="{D2335726-A5D5-4015-B0A9-BA5C1F76596E}" dt="2019-07-11T10:39:21.715" v="919" actId="1076"/>
          <ac:picMkLst>
            <pc:docMk/>
            <pc:sldMk cId="117800252" sldId="258"/>
            <ac:picMk id="4" creationId="{8077D99F-3877-4DB1-8968-7A1B985247FE}"/>
          </ac:picMkLst>
        </pc:picChg>
        <pc:picChg chg="add del mod ord">
          <ac:chgData name="LEOPOLDINA Vitković" userId="de5d8406-09fa-41fa-8d28-8a7ba852ce89" providerId="ADAL" clId="{D2335726-A5D5-4015-B0A9-BA5C1F76596E}" dt="2019-07-11T09:22:28.280" v="835" actId="478"/>
          <ac:picMkLst>
            <pc:docMk/>
            <pc:sldMk cId="117800252" sldId="258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14:06:44.267" v="434" actId="1076"/>
          <ac:picMkLst>
            <pc:docMk/>
            <pc:sldMk cId="117800252" sldId="258"/>
            <ac:picMk id="5" creationId="{0DEBE357-DA2B-4CAD-A2EF-1C188EF59E5B}"/>
          </ac:picMkLst>
        </pc:picChg>
        <pc:picChg chg="add mod">
          <ac:chgData name="LEOPOLDINA Vitković" userId="de5d8406-09fa-41fa-8d28-8a7ba852ce89" providerId="ADAL" clId="{D2335726-A5D5-4015-B0A9-BA5C1F76596E}" dt="2019-07-11T09:26:31.766" v="879" actId="1076"/>
          <ac:picMkLst>
            <pc:docMk/>
            <pc:sldMk cId="117800252" sldId="258"/>
            <ac:picMk id="6" creationId="{132DF75A-3204-4A79-B889-B8E97E8B06AE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1:42:20.872" v="1050" actId="20577"/>
        <pc:sldMkLst>
          <pc:docMk/>
          <pc:sldMk cId="2973704279" sldId="259"/>
        </pc:sldMkLst>
        <pc:spChg chg="mod">
          <ac:chgData name="LEOPOLDINA Vitković" userId="de5d8406-09fa-41fa-8d28-8a7ba852ce89" providerId="ADAL" clId="{D2335726-A5D5-4015-B0A9-BA5C1F76596E}" dt="2019-07-10T14:06:59.268" v="435" actId="113"/>
          <ac:spMkLst>
            <pc:docMk/>
            <pc:sldMk cId="2973704279" sldId="259"/>
            <ac:spMk id="2" creationId="{6E50802A-D0C5-4B34-8521-88FCF6BB8F68}"/>
          </ac:spMkLst>
        </pc:spChg>
        <pc:spChg chg="mod">
          <ac:chgData name="LEOPOLDINA Vitković" userId="de5d8406-09fa-41fa-8d28-8a7ba852ce89" providerId="ADAL" clId="{D2335726-A5D5-4015-B0A9-BA5C1F76596E}" dt="2019-07-11T11:42:20.872" v="1050" actId="20577"/>
          <ac:spMkLst>
            <pc:docMk/>
            <pc:sldMk cId="2973704279" sldId="259"/>
            <ac:spMk id="3" creationId="{12F3EE5C-3024-4A5B-93C4-E1E1DA917F1F}"/>
          </ac:spMkLst>
        </pc:spChg>
        <pc:picChg chg="add del mod">
          <ac:chgData name="LEOPOLDINA Vitković" userId="de5d8406-09fa-41fa-8d28-8a7ba852ce89" providerId="ADAL" clId="{D2335726-A5D5-4015-B0A9-BA5C1F76596E}" dt="2019-07-11T09:22:31.134" v="836" actId="478"/>
          <ac:picMkLst>
            <pc:docMk/>
            <pc:sldMk cId="2973704279" sldId="259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39:31.556" v="923" actId="1076"/>
          <ac:picMkLst>
            <pc:docMk/>
            <pc:sldMk cId="2973704279" sldId="259"/>
            <ac:picMk id="5" creationId="{F6A568EA-64DA-45CA-8C50-AED2A6F0B16D}"/>
          </ac:picMkLst>
        </pc:picChg>
        <pc:picChg chg="add mod">
          <ac:chgData name="LEOPOLDINA Vitković" userId="de5d8406-09fa-41fa-8d28-8a7ba852ce89" providerId="ADAL" clId="{D2335726-A5D5-4015-B0A9-BA5C1F76596E}" dt="2019-07-10T14:07:56.594" v="447" actId="14100"/>
          <ac:picMkLst>
            <pc:docMk/>
            <pc:sldMk cId="2973704279" sldId="259"/>
            <ac:picMk id="6" creationId="{07A1D8BA-C006-4CF9-9AC4-C119E850A16B}"/>
          </ac:picMkLst>
        </pc:picChg>
        <pc:picChg chg="add mod">
          <ac:chgData name="LEOPOLDINA Vitković" userId="de5d8406-09fa-41fa-8d28-8a7ba852ce89" providerId="ADAL" clId="{D2335726-A5D5-4015-B0A9-BA5C1F76596E}" dt="2019-07-11T09:26:44.035" v="882" actId="1076"/>
          <ac:picMkLst>
            <pc:docMk/>
            <pc:sldMk cId="2973704279" sldId="259"/>
            <ac:picMk id="7" creationId="{9AFAEB12-86B7-43D8-918A-5C81CBCED91A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39:42.538" v="927" actId="1076"/>
        <pc:sldMkLst>
          <pc:docMk/>
          <pc:sldMk cId="1116264458" sldId="260"/>
        </pc:sldMkLst>
        <pc:spChg chg="mod">
          <ac:chgData name="LEOPOLDINA Vitković" userId="de5d8406-09fa-41fa-8d28-8a7ba852ce89" providerId="ADAL" clId="{D2335726-A5D5-4015-B0A9-BA5C1F76596E}" dt="2019-07-10T14:08:49.397" v="451" actId="113"/>
          <ac:spMkLst>
            <pc:docMk/>
            <pc:sldMk cId="1116264458" sldId="260"/>
            <ac:spMk id="2" creationId="{03867DBE-5D71-410E-91A6-328A90DAF98E}"/>
          </ac:spMkLst>
        </pc:spChg>
        <pc:spChg chg="mod">
          <ac:chgData name="LEOPOLDINA Vitković" userId="de5d8406-09fa-41fa-8d28-8a7ba852ce89" providerId="ADAL" clId="{D2335726-A5D5-4015-B0A9-BA5C1F76596E}" dt="2019-07-10T14:09:07.362" v="454" actId="1076"/>
          <ac:spMkLst>
            <pc:docMk/>
            <pc:sldMk cId="1116264458" sldId="260"/>
            <ac:spMk id="3" creationId="{B7D27541-0B21-46DA-9F32-7A569CA22A94}"/>
          </ac:spMkLst>
        </pc:spChg>
        <pc:picChg chg="add del mod ord">
          <ac:chgData name="LEOPOLDINA Vitković" userId="de5d8406-09fa-41fa-8d28-8a7ba852ce89" providerId="ADAL" clId="{D2335726-A5D5-4015-B0A9-BA5C1F76596E}" dt="2019-07-11T09:22:34.767" v="837" actId="478"/>
          <ac:picMkLst>
            <pc:docMk/>
            <pc:sldMk cId="1116264458" sldId="260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39:42.538" v="927" actId="1076"/>
          <ac:picMkLst>
            <pc:docMk/>
            <pc:sldMk cId="1116264458" sldId="260"/>
            <ac:picMk id="5" creationId="{A79F9B66-6362-429E-9E40-888E10A7DAC2}"/>
          </ac:picMkLst>
        </pc:picChg>
        <pc:picChg chg="add mod">
          <ac:chgData name="LEOPOLDINA Vitković" userId="de5d8406-09fa-41fa-8d28-8a7ba852ce89" providerId="ADAL" clId="{D2335726-A5D5-4015-B0A9-BA5C1F76596E}" dt="2019-07-10T14:10:24.074" v="460" actId="1076"/>
          <ac:picMkLst>
            <pc:docMk/>
            <pc:sldMk cId="1116264458" sldId="260"/>
            <ac:picMk id="6" creationId="{58CD5C6A-A5CF-4BD7-94A5-25125A4202EF}"/>
          </ac:picMkLst>
        </pc:picChg>
        <pc:picChg chg="add mod">
          <ac:chgData name="LEOPOLDINA Vitković" userId="de5d8406-09fa-41fa-8d28-8a7ba852ce89" providerId="ADAL" clId="{D2335726-A5D5-4015-B0A9-BA5C1F76596E}" dt="2019-07-11T09:26:51.961" v="884" actId="1076"/>
          <ac:picMkLst>
            <pc:docMk/>
            <pc:sldMk cId="1116264458" sldId="260"/>
            <ac:picMk id="7" creationId="{2079A9F0-9AD2-4C37-8A0D-67E7014E276C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39:51.622" v="931" actId="1076"/>
        <pc:sldMkLst>
          <pc:docMk/>
          <pc:sldMk cId="4196716079" sldId="261"/>
        </pc:sldMkLst>
        <pc:spChg chg="mod">
          <ac:chgData name="LEOPOLDINA Vitković" userId="de5d8406-09fa-41fa-8d28-8a7ba852ce89" providerId="ADAL" clId="{D2335726-A5D5-4015-B0A9-BA5C1F76596E}" dt="2019-07-10T14:14:56.357" v="463" actId="113"/>
          <ac:spMkLst>
            <pc:docMk/>
            <pc:sldMk cId="4196716079" sldId="261"/>
            <ac:spMk id="2" creationId="{2394204D-E7A2-4584-87C0-A8E988786C42}"/>
          </ac:spMkLst>
        </pc:spChg>
        <pc:spChg chg="mod">
          <ac:chgData name="LEOPOLDINA Vitković" userId="de5d8406-09fa-41fa-8d28-8a7ba852ce89" providerId="ADAL" clId="{D2335726-A5D5-4015-B0A9-BA5C1F76596E}" dt="2019-07-10T14:16:04.393" v="473" actId="1076"/>
          <ac:spMkLst>
            <pc:docMk/>
            <pc:sldMk cId="4196716079" sldId="261"/>
            <ac:spMk id="3" creationId="{45CB43BF-C086-4D89-9D52-216C7A174E28}"/>
          </ac:spMkLst>
        </pc:spChg>
        <pc:picChg chg="add del mod">
          <ac:chgData name="LEOPOLDINA Vitković" userId="de5d8406-09fa-41fa-8d28-8a7ba852ce89" providerId="ADAL" clId="{D2335726-A5D5-4015-B0A9-BA5C1F76596E}" dt="2019-07-11T09:22:37.706" v="838" actId="478"/>
          <ac:picMkLst>
            <pc:docMk/>
            <pc:sldMk cId="4196716079" sldId="261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39:51.622" v="931" actId="1076"/>
          <ac:picMkLst>
            <pc:docMk/>
            <pc:sldMk cId="4196716079" sldId="261"/>
            <ac:picMk id="5" creationId="{BBCC4114-DC96-46D1-977F-B31797D17F8D}"/>
          </ac:picMkLst>
        </pc:picChg>
        <pc:picChg chg="add mod">
          <ac:chgData name="LEOPOLDINA Vitković" userId="de5d8406-09fa-41fa-8d28-8a7ba852ce89" providerId="ADAL" clId="{D2335726-A5D5-4015-B0A9-BA5C1F76596E}" dt="2019-07-10T16:01:00.992" v="762" actId="1076"/>
          <ac:picMkLst>
            <pc:docMk/>
            <pc:sldMk cId="4196716079" sldId="261"/>
            <ac:picMk id="6" creationId="{67DDCB5D-8D85-4FB2-B077-C8942E204D6A}"/>
          </ac:picMkLst>
        </pc:picChg>
        <pc:picChg chg="add">
          <ac:chgData name="LEOPOLDINA Vitković" userId="de5d8406-09fa-41fa-8d28-8a7ba852ce89" providerId="ADAL" clId="{D2335726-A5D5-4015-B0A9-BA5C1F76596E}" dt="2019-07-11T09:26:57.755" v="885"/>
          <ac:picMkLst>
            <pc:docMk/>
            <pc:sldMk cId="4196716079" sldId="261"/>
            <ac:picMk id="7" creationId="{8FF3A783-479A-4FC5-B348-C823EBFA6991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39:59.441" v="935" actId="1076"/>
        <pc:sldMkLst>
          <pc:docMk/>
          <pc:sldMk cId="1061721018" sldId="262"/>
        </pc:sldMkLst>
        <pc:spChg chg="mod">
          <ac:chgData name="LEOPOLDINA Vitković" userId="de5d8406-09fa-41fa-8d28-8a7ba852ce89" providerId="ADAL" clId="{D2335726-A5D5-4015-B0A9-BA5C1F76596E}" dt="2019-07-10T09:20:11.610" v="156" actId="120"/>
          <ac:spMkLst>
            <pc:docMk/>
            <pc:sldMk cId="1061721018" sldId="262"/>
            <ac:spMk id="2" creationId="{6D1EA027-94C6-48DC-8E40-06B63A1A6455}"/>
          </ac:spMkLst>
        </pc:spChg>
        <pc:spChg chg="mod">
          <ac:chgData name="LEOPOLDINA Vitković" userId="de5d8406-09fa-41fa-8d28-8a7ba852ce89" providerId="ADAL" clId="{D2335726-A5D5-4015-B0A9-BA5C1F76596E}" dt="2019-07-10T14:21:31.296" v="495" actId="403"/>
          <ac:spMkLst>
            <pc:docMk/>
            <pc:sldMk cId="1061721018" sldId="262"/>
            <ac:spMk id="3" creationId="{0E77CE15-C60C-4651-B7F5-B1C42AA957F9}"/>
          </ac:spMkLst>
        </pc:spChg>
        <pc:spChg chg="add mod">
          <ac:chgData name="LEOPOLDINA Vitković" userId="de5d8406-09fa-41fa-8d28-8a7ba852ce89" providerId="ADAL" clId="{D2335726-A5D5-4015-B0A9-BA5C1F76596E}" dt="2019-07-10T09:21:11.410" v="182" actId="1076"/>
          <ac:spMkLst>
            <pc:docMk/>
            <pc:sldMk cId="1061721018" sldId="262"/>
            <ac:spMk id="4" creationId="{9F2FE718-8F5C-4D30-895D-C3B486AF9BE2}"/>
          </ac:spMkLst>
        </pc:spChg>
        <pc:picChg chg="add mod">
          <ac:chgData name="LEOPOLDINA Vitković" userId="de5d8406-09fa-41fa-8d28-8a7ba852ce89" providerId="ADAL" clId="{D2335726-A5D5-4015-B0A9-BA5C1F76596E}" dt="2019-07-11T10:39:59.441" v="935" actId="1076"/>
          <ac:picMkLst>
            <pc:docMk/>
            <pc:sldMk cId="1061721018" sldId="262"/>
            <ac:picMk id="6" creationId="{2C1753A6-73AD-42E1-A446-E263B083201A}"/>
          </ac:picMkLst>
        </pc:picChg>
        <pc:picChg chg="add del mod">
          <ac:chgData name="LEOPOLDINA Vitković" userId="de5d8406-09fa-41fa-8d28-8a7ba852ce89" providerId="ADAL" clId="{D2335726-A5D5-4015-B0A9-BA5C1F76596E}" dt="2019-07-11T09:22:39.912" v="839" actId="478"/>
          <ac:picMkLst>
            <pc:docMk/>
            <pc:sldMk cId="1061721018" sldId="262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09:21:08.347" v="181" actId="1076"/>
          <ac:picMkLst>
            <pc:docMk/>
            <pc:sldMk cId="1061721018" sldId="262"/>
            <ac:picMk id="7" creationId="{CD7C1BA4-8194-4905-BEE5-F4A35046C9B1}"/>
          </ac:picMkLst>
        </pc:picChg>
        <pc:picChg chg="add">
          <ac:chgData name="LEOPOLDINA Vitković" userId="de5d8406-09fa-41fa-8d28-8a7ba852ce89" providerId="ADAL" clId="{D2335726-A5D5-4015-B0A9-BA5C1F76596E}" dt="2019-07-11T09:27:01.830" v="886"/>
          <ac:picMkLst>
            <pc:docMk/>
            <pc:sldMk cId="1061721018" sldId="262"/>
            <ac:picMk id="8" creationId="{97241F87-9285-44CD-9A55-B03634B9822F}"/>
          </ac:picMkLst>
        </pc:picChg>
        <pc:picChg chg="add del mod">
          <ac:chgData name="LEOPOLDINA Vitković" userId="de5d8406-09fa-41fa-8d28-8a7ba852ce89" providerId="ADAL" clId="{D2335726-A5D5-4015-B0A9-BA5C1F76596E}" dt="2019-07-10T14:21:03.779" v="490" actId="478"/>
          <ac:picMkLst>
            <pc:docMk/>
            <pc:sldMk cId="1061721018" sldId="262"/>
            <ac:picMk id="8" creationId="{B1AF9A2D-CB31-4A05-AD6F-919713AB364F}"/>
          </ac:picMkLst>
        </pc:picChg>
        <pc:picChg chg="add mod">
          <ac:chgData name="LEOPOLDINA Vitković" userId="de5d8406-09fa-41fa-8d28-8a7ba852ce89" providerId="ADAL" clId="{D2335726-A5D5-4015-B0A9-BA5C1F76596E}" dt="2019-07-10T14:21:52.920" v="502" actId="1076"/>
          <ac:picMkLst>
            <pc:docMk/>
            <pc:sldMk cId="1061721018" sldId="262"/>
            <ac:picMk id="9" creationId="{92DBFF34-4039-4F35-949A-CF882A088DA9}"/>
          </ac:picMkLst>
        </pc:picChg>
        <pc:cxnChg chg="del mod">
          <ac:chgData name="LEOPOLDINA Vitković" userId="de5d8406-09fa-41fa-8d28-8a7ba852ce89" providerId="ADAL" clId="{D2335726-A5D5-4015-B0A9-BA5C1F76596E}" dt="2019-07-10T14:20:52.282" v="488" actId="478"/>
          <ac:cxnSpMkLst>
            <pc:docMk/>
            <pc:sldMk cId="1061721018" sldId="262"/>
            <ac:cxnSpMk id="5" creationId="{A6CF5A7D-70CD-4429-B851-253849FD67AD}"/>
          </ac:cxnSpMkLst>
        </pc:cxnChg>
        <pc:cxnChg chg="add del mod">
          <ac:chgData name="LEOPOLDINA Vitković" userId="de5d8406-09fa-41fa-8d28-8a7ba852ce89" providerId="ADAL" clId="{D2335726-A5D5-4015-B0A9-BA5C1F76596E}" dt="2019-07-10T09:20:49.379" v="163" actId="478"/>
          <ac:cxnSpMkLst>
            <pc:docMk/>
            <pc:sldMk cId="1061721018" sldId="262"/>
            <ac:cxnSpMk id="11" creationId="{6713BF32-6387-4725-9012-CE587AC88035}"/>
          </ac:cxnSpMkLst>
        </pc:cxnChg>
      </pc:sldChg>
      <pc:sldChg chg="addSp delSp modSp">
        <pc:chgData name="LEOPOLDINA Vitković" userId="de5d8406-09fa-41fa-8d28-8a7ba852ce89" providerId="ADAL" clId="{D2335726-A5D5-4015-B0A9-BA5C1F76596E}" dt="2019-07-11T10:40:16.786" v="943" actId="478"/>
        <pc:sldMkLst>
          <pc:docMk/>
          <pc:sldMk cId="1323183629" sldId="263"/>
        </pc:sldMkLst>
        <pc:spChg chg="mod ord">
          <ac:chgData name="LEOPOLDINA Vitković" userId="de5d8406-09fa-41fa-8d28-8a7ba852ce89" providerId="ADAL" clId="{D2335726-A5D5-4015-B0A9-BA5C1F76596E}" dt="2019-07-11T07:56:31.539" v="823" actId="1076"/>
          <ac:spMkLst>
            <pc:docMk/>
            <pc:sldMk cId="1323183629" sldId="263"/>
            <ac:spMk id="2" creationId="{6436F679-5C47-407F-8862-EF1518472BC1}"/>
          </ac:spMkLst>
        </pc:spChg>
        <pc:spChg chg="mod">
          <ac:chgData name="LEOPOLDINA Vitković" userId="de5d8406-09fa-41fa-8d28-8a7ba852ce89" providerId="ADAL" clId="{D2335726-A5D5-4015-B0A9-BA5C1F76596E}" dt="2019-07-11T07:56:35.918" v="825" actId="1076"/>
          <ac:spMkLst>
            <pc:docMk/>
            <pc:sldMk cId="1323183629" sldId="263"/>
            <ac:spMk id="3" creationId="{742A3F25-1245-4FF0-B4B6-0456BC9A6D2E}"/>
          </ac:spMkLst>
        </pc:spChg>
        <pc:picChg chg="add del mod">
          <ac:chgData name="LEOPOLDINA Vitković" userId="de5d8406-09fa-41fa-8d28-8a7ba852ce89" providerId="ADAL" clId="{D2335726-A5D5-4015-B0A9-BA5C1F76596E}" dt="2019-07-11T09:22:42.221" v="840" actId="478"/>
          <ac:picMkLst>
            <pc:docMk/>
            <pc:sldMk cId="1323183629" sldId="263"/>
            <ac:picMk id="4" creationId="{C278EC68-578E-4205-86EA-D6CFE0CA1E36}"/>
          </ac:picMkLst>
        </pc:picChg>
        <pc:picChg chg="add del mod">
          <ac:chgData name="LEOPOLDINA Vitković" userId="de5d8406-09fa-41fa-8d28-8a7ba852ce89" providerId="ADAL" clId="{D2335726-A5D5-4015-B0A9-BA5C1F76596E}" dt="2019-07-11T10:40:16.786" v="943" actId="478"/>
          <ac:picMkLst>
            <pc:docMk/>
            <pc:sldMk cId="1323183629" sldId="263"/>
            <ac:picMk id="5" creationId="{FA68DC9D-7A94-4B35-AD41-A590AD579B0E}"/>
          </ac:picMkLst>
        </pc:picChg>
        <pc:picChg chg="add mod">
          <ac:chgData name="LEOPOLDINA Vitković" userId="de5d8406-09fa-41fa-8d28-8a7ba852ce89" providerId="ADAL" clId="{D2335726-A5D5-4015-B0A9-BA5C1F76596E}" dt="2019-07-11T07:56:33.089" v="824" actId="1076"/>
          <ac:picMkLst>
            <pc:docMk/>
            <pc:sldMk cId="1323183629" sldId="263"/>
            <ac:picMk id="6" creationId="{DF3917B2-186F-4CF5-B48D-0AB6540AC10F}"/>
          </ac:picMkLst>
        </pc:picChg>
        <pc:picChg chg="add">
          <ac:chgData name="LEOPOLDINA Vitković" userId="de5d8406-09fa-41fa-8d28-8a7ba852ce89" providerId="ADAL" clId="{D2335726-A5D5-4015-B0A9-BA5C1F76596E}" dt="2019-07-11T09:27:06.041" v="887"/>
          <ac:picMkLst>
            <pc:docMk/>
            <pc:sldMk cId="1323183629" sldId="263"/>
            <ac:picMk id="7" creationId="{C7685582-4A45-47C6-AA9B-DBE2239423DF}"/>
          </ac:picMkLst>
        </pc:picChg>
        <pc:picChg chg="add mod">
          <ac:chgData name="LEOPOLDINA Vitković" userId="de5d8406-09fa-41fa-8d28-8a7ba852ce89" providerId="ADAL" clId="{D2335726-A5D5-4015-B0A9-BA5C1F76596E}" dt="2019-07-11T10:40:15.130" v="942" actId="1076"/>
          <ac:picMkLst>
            <pc:docMk/>
            <pc:sldMk cId="1323183629" sldId="263"/>
            <ac:picMk id="9" creationId="{4C907E3E-216A-4EE0-956D-C8025E169A58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1:32.782" v="957" actId="1076"/>
        <pc:sldMkLst>
          <pc:docMk/>
          <pc:sldMk cId="3664982199" sldId="264"/>
        </pc:sldMkLst>
        <pc:spChg chg="mod">
          <ac:chgData name="LEOPOLDINA Vitković" userId="de5d8406-09fa-41fa-8d28-8a7ba852ce89" providerId="ADAL" clId="{D2335726-A5D5-4015-B0A9-BA5C1F76596E}" dt="2019-07-10T14:30:17.436" v="598" actId="113"/>
          <ac:spMkLst>
            <pc:docMk/>
            <pc:sldMk cId="3664982199" sldId="264"/>
            <ac:spMk id="2" creationId="{25A4F570-0F61-4AFC-BE1D-026D59DE0C89}"/>
          </ac:spMkLst>
        </pc:spChg>
        <pc:spChg chg="mod">
          <ac:chgData name="LEOPOLDINA Vitković" userId="de5d8406-09fa-41fa-8d28-8a7ba852ce89" providerId="ADAL" clId="{D2335726-A5D5-4015-B0A9-BA5C1F76596E}" dt="2019-07-10T09:42:08.725" v="310" actId="403"/>
          <ac:spMkLst>
            <pc:docMk/>
            <pc:sldMk cId="3664982199" sldId="264"/>
            <ac:spMk id="3" creationId="{DA4EEBC3-3B64-422F-BA41-9D7E4B35396C}"/>
          </ac:spMkLst>
        </pc:spChg>
        <pc:picChg chg="add mod">
          <ac:chgData name="LEOPOLDINA Vitković" userId="de5d8406-09fa-41fa-8d28-8a7ba852ce89" providerId="ADAL" clId="{D2335726-A5D5-4015-B0A9-BA5C1F76596E}" dt="2019-07-11T10:41:32.782" v="957" actId="1076"/>
          <ac:picMkLst>
            <pc:docMk/>
            <pc:sldMk cId="3664982199" sldId="264"/>
            <ac:picMk id="5" creationId="{0E257B95-3088-4B1C-9C18-EE2B7F17FBE1}"/>
          </ac:picMkLst>
        </pc:picChg>
        <pc:picChg chg="add del mod">
          <ac:chgData name="LEOPOLDINA Vitković" userId="de5d8406-09fa-41fa-8d28-8a7ba852ce89" providerId="ADAL" clId="{D2335726-A5D5-4015-B0A9-BA5C1F76596E}" dt="2019-07-10T09:34:30.150" v="238" actId="478"/>
          <ac:picMkLst>
            <pc:docMk/>
            <pc:sldMk cId="3664982199" sldId="264"/>
            <ac:picMk id="5" creationId="{9D86F244-7AC9-44CC-9F90-F2256675C1B3}"/>
          </ac:picMkLst>
        </pc:picChg>
        <pc:picChg chg="add">
          <ac:chgData name="LEOPOLDINA Vitković" userId="de5d8406-09fa-41fa-8d28-8a7ba852ce89" providerId="ADAL" clId="{D2335726-A5D5-4015-B0A9-BA5C1F76596E}" dt="2019-07-11T09:27:22.902" v="890"/>
          <ac:picMkLst>
            <pc:docMk/>
            <pc:sldMk cId="3664982199" sldId="264"/>
            <ac:picMk id="6" creationId="{E5C83ADE-7780-403E-B4DC-3D9874C71339}"/>
          </ac:picMkLst>
        </pc:picChg>
        <pc:picChg chg="add del mod">
          <ac:chgData name="LEOPOLDINA Vitković" userId="de5d8406-09fa-41fa-8d28-8a7ba852ce89" providerId="ADAL" clId="{D2335726-A5D5-4015-B0A9-BA5C1F76596E}" dt="2019-07-10T09:38:30.032" v="251"/>
          <ac:picMkLst>
            <pc:docMk/>
            <pc:sldMk cId="3664982199" sldId="264"/>
            <ac:picMk id="7" creationId="{E6D0B95D-F6B4-4CED-B61F-8E4FAF3722F4}"/>
          </ac:picMkLst>
        </pc:picChg>
        <pc:picChg chg="add mod">
          <ac:chgData name="LEOPOLDINA Vitković" userId="de5d8406-09fa-41fa-8d28-8a7ba852ce89" providerId="ADAL" clId="{D2335726-A5D5-4015-B0A9-BA5C1F76596E}" dt="2019-07-10T09:42:12.765" v="311" actId="1076"/>
          <ac:picMkLst>
            <pc:docMk/>
            <pc:sldMk cId="3664982199" sldId="264"/>
            <ac:picMk id="9" creationId="{D1225241-8DD1-4953-9E93-CE3C9BC41FDA}"/>
          </ac:picMkLst>
        </pc:picChg>
        <pc:picChg chg="add del mod">
          <ac:chgData name="LEOPOLDINA Vitković" userId="de5d8406-09fa-41fa-8d28-8a7ba852ce89" providerId="ADAL" clId="{D2335726-A5D5-4015-B0A9-BA5C1F76596E}" dt="2019-07-11T09:22:51.357" v="843" actId="478"/>
          <ac:picMkLst>
            <pc:docMk/>
            <pc:sldMk cId="3664982199" sldId="264"/>
            <ac:picMk id="10" creationId="{11D7890E-149C-489C-8A3B-ED5574DAAFE9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1:41.967" v="961" actId="1076"/>
        <pc:sldMkLst>
          <pc:docMk/>
          <pc:sldMk cId="2588143925" sldId="265"/>
        </pc:sldMkLst>
        <pc:spChg chg="mod">
          <ac:chgData name="LEOPOLDINA Vitković" userId="de5d8406-09fa-41fa-8d28-8a7ba852ce89" providerId="ADAL" clId="{D2335726-A5D5-4015-B0A9-BA5C1F76596E}" dt="2019-07-10T14:30:27.316" v="599" actId="113"/>
          <ac:spMkLst>
            <pc:docMk/>
            <pc:sldMk cId="2588143925" sldId="265"/>
            <ac:spMk id="2" creationId="{F81CC0F8-8A1B-4ECE-BB25-A2638885352C}"/>
          </ac:spMkLst>
        </pc:spChg>
        <pc:spChg chg="mod">
          <ac:chgData name="LEOPOLDINA Vitković" userId="de5d8406-09fa-41fa-8d28-8a7ba852ce89" providerId="ADAL" clId="{D2335726-A5D5-4015-B0A9-BA5C1F76596E}" dt="2019-07-10T14:33:59.123" v="638" actId="403"/>
          <ac:spMkLst>
            <pc:docMk/>
            <pc:sldMk cId="2588143925" sldId="265"/>
            <ac:spMk id="3" creationId="{5C47F3CB-AC5A-4A58-8C84-098410FDDC40}"/>
          </ac:spMkLst>
        </pc:spChg>
        <pc:picChg chg="add del mod ord">
          <ac:chgData name="LEOPOLDINA Vitković" userId="de5d8406-09fa-41fa-8d28-8a7ba852ce89" providerId="ADAL" clId="{D2335726-A5D5-4015-B0A9-BA5C1F76596E}" dt="2019-07-11T09:22:54.870" v="844" actId="478"/>
          <ac:picMkLst>
            <pc:docMk/>
            <pc:sldMk cId="2588143925" sldId="265"/>
            <ac:picMk id="4" creationId="{9312A929-54AB-4D3D-B437-A0331AB563A6}"/>
          </ac:picMkLst>
        </pc:picChg>
        <pc:picChg chg="add mod">
          <ac:chgData name="LEOPOLDINA Vitković" userId="de5d8406-09fa-41fa-8d28-8a7ba852ce89" providerId="ADAL" clId="{D2335726-A5D5-4015-B0A9-BA5C1F76596E}" dt="2019-07-11T10:41:41.967" v="961" actId="1076"/>
          <ac:picMkLst>
            <pc:docMk/>
            <pc:sldMk cId="2588143925" sldId="265"/>
            <ac:picMk id="5" creationId="{7E95CFBA-1B69-4220-AA73-A2CD971BC864}"/>
          </ac:picMkLst>
        </pc:picChg>
        <pc:picChg chg="add mod">
          <ac:chgData name="LEOPOLDINA Vitković" userId="de5d8406-09fa-41fa-8d28-8a7ba852ce89" providerId="ADAL" clId="{D2335726-A5D5-4015-B0A9-BA5C1F76596E}" dt="2019-07-10T14:31:19.562" v="604" actId="27614"/>
          <ac:picMkLst>
            <pc:docMk/>
            <pc:sldMk cId="2588143925" sldId="265"/>
            <ac:picMk id="6" creationId="{53D4DF6A-AFDB-403B-A9D0-C365E53166E8}"/>
          </ac:picMkLst>
        </pc:picChg>
        <pc:picChg chg="add">
          <ac:chgData name="LEOPOLDINA Vitković" userId="de5d8406-09fa-41fa-8d28-8a7ba852ce89" providerId="ADAL" clId="{D2335726-A5D5-4015-B0A9-BA5C1F76596E}" dt="2019-07-11T09:27:26.680" v="891"/>
          <ac:picMkLst>
            <pc:docMk/>
            <pc:sldMk cId="2588143925" sldId="265"/>
            <ac:picMk id="7" creationId="{596766BB-ED9D-4C87-8C53-DB2803F9AF0F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1:50.029" v="965" actId="1076"/>
        <pc:sldMkLst>
          <pc:docMk/>
          <pc:sldMk cId="2649183702" sldId="266"/>
        </pc:sldMkLst>
        <pc:spChg chg="mod">
          <ac:chgData name="LEOPOLDINA Vitković" userId="de5d8406-09fa-41fa-8d28-8a7ba852ce89" providerId="ADAL" clId="{D2335726-A5D5-4015-B0A9-BA5C1F76596E}" dt="2019-07-10T14:31:59.860" v="615" actId="113"/>
          <ac:spMkLst>
            <pc:docMk/>
            <pc:sldMk cId="2649183702" sldId="266"/>
            <ac:spMk id="2" creationId="{FDB17C29-8FCB-4545-9615-082A7604ADF0}"/>
          </ac:spMkLst>
        </pc:spChg>
        <pc:spChg chg="mod">
          <ac:chgData name="LEOPOLDINA Vitković" userId="de5d8406-09fa-41fa-8d28-8a7ba852ce89" providerId="ADAL" clId="{D2335726-A5D5-4015-B0A9-BA5C1F76596E}" dt="2019-07-10T14:34:14.081" v="639" actId="1076"/>
          <ac:spMkLst>
            <pc:docMk/>
            <pc:sldMk cId="2649183702" sldId="266"/>
            <ac:spMk id="3" creationId="{14ADE2FD-CC72-4D99-9391-F3062E6E1621}"/>
          </ac:spMkLst>
        </pc:spChg>
        <pc:picChg chg="add del">
          <ac:chgData name="LEOPOLDINA Vitković" userId="de5d8406-09fa-41fa-8d28-8a7ba852ce89" providerId="ADAL" clId="{D2335726-A5D5-4015-B0A9-BA5C1F76596E}" dt="2019-07-11T09:22:58.507" v="845" actId="478"/>
          <ac:picMkLst>
            <pc:docMk/>
            <pc:sldMk cId="2649183702" sldId="266"/>
            <ac:picMk id="4" creationId="{19ED1B1F-B9DE-45A9-A063-B3E9EDC75AB2}"/>
          </ac:picMkLst>
        </pc:picChg>
        <pc:picChg chg="add mod">
          <ac:chgData name="LEOPOLDINA Vitković" userId="de5d8406-09fa-41fa-8d28-8a7ba852ce89" providerId="ADAL" clId="{D2335726-A5D5-4015-B0A9-BA5C1F76596E}" dt="2019-07-11T10:41:50.029" v="965" actId="1076"/>
          <ac:picMkLst>
            <pc:docMk/>
            <pc:sldMk cId="2649183702" sldId="266"/>
            <ac:picMk id="5" creationId="{C9149978-4EBF-4E46-A12E-98F53ACF297A}"/>
          </ac:picMkLst>
        </pc:picChg>
        <pc:picChg chg="add mod">
          <ac:chgData name="LEOPOLDINA Vitković" userId="de5d8406-09fa-41fa-8d28-8a7ba852ce89" providerId="ADAL" clId="{D2335726-A5D5-4015-B0A9-BA5C1F76596E}" dt="2019-07-11T07:57:36.216" v="832" actId="1076"/>
          <ac:picMkLst>
            <pc:docMk/>
            <pc:sldMk cId="2649183702" sldId="266"/>
            <ac:picMk id="6" creationId="{9C6D0AAE-AC33-4E32-AE5D-1F5867DDF707}"/>
          </ac:picMkLst>
        </pc:picChg>
        <pc:picChg chg="add">
          <ac:chgData name="LEOPOLDINA Vitković" userId="de5d8406-09fa-41fa-8d28-8a7ba852ce89" providerId="ADAL" clId="{D2335726-A5D5-4015-B0A9-BA5C1F76596E}" dt="2019-07-11T09:27:31.133" v="892"/>
          <ac:picMkLst>
            <pc:docMk/>
            <pc:sldMk cId="2649183702" sldId="266"/>
            <ac:picMk id="7" creationId="{6415AE2C-B3D0-4891-A8B3-BFAD65D3D519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1:58.839" v="969" actId="1076"/>
        <pc:sldMkLst>
          <pc:docMk/>
          <pc:sldMk cId="2175855501" sldId="267"/>
        </pc:sldMkLst>
        <pc:spChg chg="mod">
          <ac:chgData name="LEOPOLDINA Vitković" userId="de5d8406-09fa-41fa-8d28-8a7ba852ce89" providerId="ADAL" clId="{D2335726-A5D5-4015-B0A9-BA5C1F76596E}" dt="2019-07-10T14:34:24.020" v="640" actId="113"/>
          <ac:spMkLst>
            <pc:docMk/>
            <pc:sldMk cId="2175855501" sldId="267"/>
            <ac:spMk id="2" creationId="{345C56BE-9389-409C-8A89-1E80D7BB44DC}"/>
          </ac:spMkLst>
        </pc:spChg>
        <pc:spChg chg="mod ord">
          <ac:chgData name="LEOPOLDINA Vitković" userId="de5d8406-09fa-41fa-8d28-8a7ba852ce89" providerId="ADAL" clId="{D2335726-A5D5-4015-B0A9-BA5C1F76596E}" dt="2019-07-10T14:35:19.082" v="652" actId="166"/>
          <ac:spMkLst>
            <pc:docMk/>
            <pc:sldMk cId="2175855501" sldId="267"/>
            <ac:spMk id="3" creationId="{2EA6BA26-3D51-42C3-AA3D-25C7D80EFE00}"/>
          </ac:spMkLst>
        </pc:spChg>
        <pc:spChg chg="add mod">
          <ac:chgData name="LEOPOLDINA Vitković" userId="de5d8406-09fa-41fa-8d28-8a7ba852ce89" providerId="ADAL" clId="{D2335726-A5D5-4015-B0A9-BA5C1F76596E}" dt="2019-07-10T14:34:34.336" v="642" actId="1076"/>
          <ac:spMkLst>
            <pc:docMk/>
            <pc:sldMk cId="2175855501" sldId="267"/>
            <ac:spMk id="4" creationId="{1910675B-0576-49E2-A32A-A6EB94F6BF28}"/>
          </ac:spMkLst>
        </pc:spChg>
        <pc:picChg chg="add mod">
          <ac:chgData name="LEOPOLDINA Vitković" userId="de5d8406-09fa-41fa-8d28-8a7ba852ce89" providerId="ADAL" clId="{D2335726-A5D5-4015-B0A9-BA5C1F76596E}" dt="2019-07-10T14:34:37.224" v="643" actId="1076"/>
          <ac:picMkLst>
            <pc:docMk/>
            <pc:sldMk cId="2175855501" sldId="267"/>
            <ac:picMk id="5" creationId="{FE57443D-7CCE-48DE-90DB-BA88E3C27E81}"/>
          </ac:picMkLst>
        </pc:picChg>
        <pc:picChg chg="add del mod ord">
          <ac:chgData name="LEOPOLDINA Vitković" userId="de5d8406-09fa-41fa-8d28-8a7ba852ce89" providerId="ADAL" clId="{D2335726-A5D5-4015-B0A9-BA5C1F76596E}" dt="2019-07-11T09:23:00.651" v="846" actId="478"/>
          <ac:picMkLst>
            <pc:docMk/>
            <pc:sldMk cId="2175855501" sldId="267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14:35:01.185" v="651" actId="1076"/>
          <ac:picMkLst>
            <pc:docMk/>
            <pc:sldMk cId="2175855501" sldId="267"/>
            <ac:picMk id="7" creationId="{06489EB5-82BA-42FB-80B8-9DB3FD7FC499}"/>
          </ac:picMkLst>
        </pc:picChg>
        <pc:picChg chg="add">
          <ac:chgData name="LEOPOLDINA Vitković" userId="de5d8406-09fa-41fa-8d28-8a7ba852ce89" providerId="ADAL" clId="{D2335726-A5D5-4015-B0A9-BA5C1F76596E}" dt="2019-07-11T09:27:34.536" v="893"/>
          <ac:picMkLst>
            <pc:docMk/>
            <pc:sldMk cId="2175855501" sldId="267"/>
            <ac:picMk id="8" creationId="{45487ADF-FBD8-4434-B25D-58AB5F85FC54}"/>
          </ac:picMkLst>
        </pc:picChg>
        <pc:picChg chg="add mod">
          <ac:chgData name="LEOPOLDINA Vitković" userId="de5d8406-09fa-41fa-8d28-8a7ba852ce89" providerId="ADAL" clId="{D2335726-A5D5-4015-B0A9-BA5C1F76596E}" dt="2019-07-11T10:41:58.839" v="969" actId="1076"/>
          <ac:picMkLst>
            <pc:docMk/>
            <pc:sldMk cId="2175855501" sldId="267"/>
            <ac:picMk id="9" creationId="{92895AE1-2A53-421E-A727-B79706388AA2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2:24.879" v="979" actId="1076"/>
        <pc:sldMkLst>
          <pc:docMk/>
          <pc:sldMk cId="840851893" sldId="268"/>
        </pc:sldMkLst>
        <pc:spChg chg="mod">
          <ac:chgData name="LEOPOLDINA Vitković" userId="de5d8406-09fa-41fa-8d28-8a7ba852ce89" providerId="ADAL" clId="{D2335726-A5D5-4015-B0A9-BA5C1F76596E}" dt="2019-07-10T14:37:25.620" v="677" actId="113"/>
          <ac:spMkLst>
            <pc:docMk/>
            <pc:sldMk cId="840851893" sldId="268"/>
            <ac:spMk id="2" creationId="{353CB0F9-3270-4D55-AD6E-353DD8DDA23E}"/>
          </ac:spMkLst>
        </pc:spChg>
        <pc:spChg chg="mod">
          <ac:chgData name="LEOPOLDINA Vitković" userId="de5d8406-09fa-41fa-8d28-8a7ba852ce89" providerId="ADAL" clId="{D2335726-A5D5-4015-B0A9-BA5C1F76596E}" dt="2019-07-10T09:40:32.340" v="299" actId="1076"/>
          <ac:spMkLst>
            <pc:docMk/>
            <pc:sldMk cId="840851893" sldId="268"/>
            <ac:spMk id="3" creationId="{18F927C0-BC1C-4CF9-9839-E78F064EB309}"/>
          </ac:spMkLst>
        </pc:spChg>
        <pc:picChg chg="add del mod">
          <ac:chgData name="LEOPOLDINA Vitković" userId="de5d8406-09fa-41fa-8d28-8a7ba852ce89" providerId="ADAL" clId="{D2335726-A5D5-4015-B0A9-BA5C1F76596E}" dt="2019-07-11T09:23:04.919" v="848" actId="478"/>
          <ac:picMkLst>
            <pc:docMk/>
            <pc:sldMk cId="840851893" sldId="268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09:39:18.295" v="275" actId="1076"/>
          <ac:picMkLst>
            <pc:docMk/>
            <pc:sldMk cId="840851893" sldId="268"/>
            <ac:picMk id="5" creationId="{863B4E79-221E-4358-8B79-CD7780D7B263}"/>
          </ac:picMkLst>
        </pc:picChg>
        <pc:picChg chg="add">
          <ac:chgData name="LEOPOLDINA Vitković" userId="de5d8406-09fa-41fa-8d28-8a7ba852ce89" providerId="ADAL" clId="{D2335726-A5D5-4015-B0A9-BA5C1F76596E}" dt="2019-07-11T09:27:42.676" v="895"/>
          <ac:picMkLst>
            <pc:docMk/>
            <pc:sldMk cId="840851893" sldId="268"/>
            <ac:picMk id="6" creationId="{416A1B7A-845E-46F0-8560-A35307D5C182}"/>
          </ac:picMkLst>
        </pc:picChg>
        <pc:picChg chg="add mod">
          <ac:chgData name="LEOPOLDINA Vitković" userId="de5d8406-09fa-41fa-8d28-8a7ba852ce89" providerId="ADAL" clId="{D2335726-A5D5-4015-B0A9-BA5C1F76596E}" dt="2019-07-11T10:42:24.879" v="979" actId="1076"/>
          <ac:picMkLst>
            <pc:docMk/>
            <pc:sldMk cId="840851893" sldId="268"/>
            <ac:picMk id="7" creationId="{2B12212A-842D-485D-8B08-ECBB281D3E47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2:31.643" v="983" actId="1076"/>
        <pc:sldMkLst>
          <pc:docMk/>
          <pc:sldMk cId="2809804933" sldId="269"/>
        </pc:sldMkLst>
        <pc:spChg chg="mod">
          <ac:chgData name="LEOPOLDINA Vitković" userId="de5d8406-09fa-41fa-8d28-8a7ba852ce89" providerId="ADAL" clId="{D2335726-A5D5-4015-B0A9-BA5C1F76596E}" dt="2019-07-10T14:37:32.517" v="678" actId="113"/>
          <ac:spMkLst>
            <pc:docMk/>
            <pc:sldMk cId="2809804933" sldId="269"/>
            <ac:spMk id="2" creationId="{F86E718F-F975-4750-B4A1-8C158CFAB241}"/>
          </ac:spMkLst>
        </pc:spChg>
        <pc:spChg chg="mod">
          <ac:chgData name="LEOPOLDINA Vitković" userId="de5d8406-09fa-41fa-8d28-8a7ba852ce89" providerId="ADAL" clId="{D2335726-A5D5-4015-B0A9-BA5C1F76596E}" dt="2019-07-10T14:38:20.993" v="686" actId="1076"/>
          <ac:spMkLst>
            <pc:docMk/>
            <pc:sldMk cId="2809804933" sldId="269"/>
            <ac:spMk id="3" creationId="{E6F4304E-74C1-4E96-B64A-EA0D80BBA6FE}"/>
          </ac:spMkLst>
        </pc:spChg>
        <pc:picChg chg="add del mod">
          <ac:chgData name="LEOPOLDINA Vitković" userId="de5d8406-09fa-41fa-8d28-8a7ba852ce89" providerId="ADAL" clId="{D2335726-A5D5-4015-B0A9-BA5C1F76596E}" dt="2019-07-11T09:23:08.162" v="849" actId="478"/>
          <ac:picMkLst>
            <pc:docMk/>
            <pc:sldMk cId="2809804933" sldId="269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2:31.643" v="983" actId="1076"/>
          <ac:picMkLst>
            <pc:docMk/>
            <pc:sldMk cId="2809804933" sldId="269"/>
            <ac:picMk id="5" creationId="{DB38F71A-5D90-4D32-9492-262C5301FD30}"/>
          </ac:picMkLst>
        </pc:picChg>
        <pc:picChg chg="add mod">
          <ac:chgData name="LEOPOLDINA Vitković" userId="de5d8406-09fa-41fa-8d28-8a7ba852ce89" providerId="ADAL" clId="{D2335726-A5D5-4015-B0A9-BA5C1F76596E}" dt="2019-07-11T09:27:55.939" v="899" actId="1076"/>
          <ac:picMkLst>
            <pc:docMk/>
            <pc:sldMk cId="2809804933" sldId="269"/>
            <ac:picMk id="6" creationId="{E349C834-7EF6-420E-A4AD-61708868D46B}"/>
          </ac:picMkLst>
        </pc:picChg>
        <pc:picChg chg="add">
          <ac:chgData name="LEOPOLDINA Vitković" userId="de5d8406-09fa-41fa-8d28-8a7ba852ce89" providerId="ADAL" clId="{D2335726-A5D5-4015-B0A9-BA5C1F76596E}" dt="2019-07-11T09:27:45.392" v="896"/>
          <ac:picMkLst>
            <pc:docMk/>
            <pc:sldMk cId="2809804933" sldId="269"/>
            <ac:picMk id="7" creationId="{B726DC40-1821-432A-946B-3A3924737DD9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2:40.547" v="987" actId="1076"/>
        <pc:sldMkLst>
          <pc:docMk/>
          <pc:sldMk cId="458265639" sldId="270"/>
        </pc:sldMkLst>
        <pc:spChg chg="mod">
          <ac:chgData name="LEOPOLDINA Vitković" userId="de5d8406-09fa-41fa-8d28-8a7ba852ce89" providerId="ADAL" clId="{D2335726-A5D5-4015-B0A9-BA5C1F76596E}" dt="2019-07-10T09:46:55.876" v="319" actId="14100"/>
          <ac:spMkLst>
            <pc:docMk/>
            <pc:sldMk cId="458265639" sldId="270"/>
            <ac:spMk id="3" creationId="{C847364C-EBA8-4C11-B476-EDDA817C73A8}"/>
          </ac:spMkLst>
        </pc:spChg>
        <pc:spChg chg="add">
          <ac:chgData name="LEOPOLDINA Vitković" userId="de5d8406-09fa-41fa-8d28-8a7ba852ce89" providerId="ADAL" clId="{D2335726-A5D5-4015-B0A9-BA5C1F76596E}" dt="2019-07-10T07:05:23.584" v="25"/>
          <ac:spMkLst>
            <pc:docMk/>
            <pc:sldMk cId="458265639" sldId="270"/>
            <ac:spMk id="4" creationId="{94E00EB0-DDD4-4C53-917C-1F74E7BC4F7E}"/>
          </ac:spMkLst>
        </pc:spChg>
        <pc:spChg chg="add mod">
          <ac:chgData name="LEOPOLDINA Vitković" userId="de5d8406-09fa-41fa-8d28-8a7ba852ce89" providerId="ADAL" clId="{D2335726-A5D5-4015-B0A9-BA5C1F76596E}" dt="2019-07-10T09:46:51.727" v="318" actId="1076"/>
          <ac:spMkLst>
            <pc:docMk/>
            <pc:sldMk cId="458265639" sldId="270"/>
            <ac:spMk id="6" creationId="{35EAF620-E08C-4537-99B1-F0B18FC9F4F3}"/>
          </ac:spMkLst>
        </pc:spChg>
        <pc:picChg chg="add mod">
          <ac:chgData name="LEOPOLDINA Vitković" userId="de5d8406-09fa-41fa-8d28-8a7ba852ce89" providerId="ADAL" clId="{D2335726-A5D5-4015-B0A9-BA5C1F76596E}" dt="2019-07-10T07:06:27.156" v="35" actId="1076"/>
          <ac:picMkLst>
            <pc:docMk/>
            <pc:sldMk cId="458265639" sldId="270"/>
            <ac:picMk id="5" creationId="{FE57443D-7CCE-48DE-90DB-BA88E3C27E81}"/>
          </ac:picMkLst>
        </pc:picChg>
        <pc:picChg chg="add del mod">
          <ac:chgData name="LEOPOLDINA Vitković" userId="de5d8406-09fa-41fa-8d28-8a7ba852ce89" providerId="ADAL" clId="{D2335726-A5D5-4015-B0A9-BA5C1F76596E}" dt="2019-07-11T09:23:10.385" v="850" actId="478"/>
          <ac:picMkLst>
            <pc:docMk/>
            <pc:sldMk cId="458265639" sldId="270"/>
            <ac:picMk id="7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09:46:57.844" v="320" actId="1076"/>
          <ac:picMkLst>
            <pc:docMk/>
            <pc:sldMk cId="458265639" sldId="270"/>
            <ac:picMk id="8" creationId="{3DA9B7ED-8813-4DB2-8FD5-B07FDF28396F}"/>
          </ac:picMkLst>
        </pc:picChg>
        <pc:picChg chg="add">
          <ac:chgData name="LEOPOLDINA Vitković" userId="de5d8406-09fa-41fa-8d28-8a7ba852ce89" providerId="ADAL" clId="{D2335726-A5D5-4015-B0A9-BA5C1F76596E}" dt="2019-07-11T09:28:00.313" v="900"/>
          <ac:picMkLst>
            <pc:docMk/>
            <pc:sldMk cId="458265639" sldId="270"/>
            <ac:picMk id="9" creationId="{D12E4FA9-012F-4990-BD9A-ACB5A1D57292}"/>
          </ac:picMkLst>
        </pc:picChg>
        <pc:picChg chg="add mod">
          <ac:chgData name="LEOPOLDINA Vitković" userId="de5d8406-09fa-41fa-8d28-8a7ba852ce89" providerId="ADAL" clId="{D2335726-A5D5-4015-B0A9-BA5C1F76596E}" dt="2019-07-11T10:42:40.547" v="987" actId="1076"/>
          <ac:picMkLst>
            <pc:docMk/>
            <pc:sldMk cId="458265639" sldId="270"/>
            <ac:picMk id="10" creationId="{CD276AAC-FC51-4763-9C1C-ED8C3A0824DF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2:47.265" v="991" actId="1076"/>
        <pc:sldMkLst>
          <pc:docMk/>
          <pc:sldMk cId="2235926477" sldId="271"/>
        </pc:sldMkLst>
        <pc:spChg chg="mod ord">
          <ac:chgData name="LEOPOLDINA Vitković" userId="de5d8406-09fa-41fa-8d28-8a7ba852ce89" providerId="ADAL" clId="{D2335726-A5D5-4015-B0A9-BA5C1F76596E}" dt="2019-07-10T14:54:15.320" v="704" actId="166"/>
          <ac:spMkLst>
            <pc:docMk/>
            <pc:sldMk cId="2235926477" sldId="271"/>
            <ac:spMk id="2" creationId="{46F04A73-3ADD-46E6-8D85-F04908D9F28B}"/>
          </ac:spMkLst>
        </pc:spChg>
        <pc:spChg chg="mod ord">
          <ac:chgData name="LEOPOLDINA Vitković" userId="de5d8406-09fa-41fa-8d28-8a7ba852ce89" providerId="ADAL" clId="{D2335726-A5D5-4015-B0A9-BA5C1F76596E}" dt="2019-07-10T14:54:24.080" v="706" actId="1076"/>
          <ac:spMkLst>
            <pc:docMk/>
            <pc:sldMk cId="2235926477" sldId="271"/>
            <ac:spMk id="3" creationId="{007A37D9-98CC-4BA7-BFA5-168D8AD18B56}"/>
          </ac:spMkLst>
        </pc:spChg>
        <pc:picChg chg="add del mod">
          <ac:chgData name="LEOPOLDINA Vitković" userId="de5d8406-09fa-41fa-8d28-8a7ba852ce89" providerId="ADAL" clId="{D2335726-A5D5-4015-B0A9-BA5C1F76596E}" dt="2019-07-11T09:23:13.705" v="851" actId="478"/>
          <ac:picMkLst>
            <pc:docMk/>
            <pc:sldMk cId="2235926477" sldId="271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2:47.265" v="991" actId="1076"/>
          <ac:picMkLst>
            <pc:docMk/>
            <pc:sldMk cId="2235926477" sldId="271"/>
            <ac:picMk id="5" creationId="{E1367C4E-6D8D-4DB3-AEC7-C1F00262C191}"/>
          </ac:picMkLst>
        </pc:picChg>
        <pc:picChg chg="add mod">
          <ac:chgData name="LEOPOLDINA Vitković" userId="de5d8406-09fa-41fa-8d28-8a7ba852ce89" providerId="ADAL" clId="{D2335726-A5D5-4015-B0A9-BA5C1F76596E}" dt="2019-07-10T14:54:09.011" v="703" actId="1076"/>
          <ac:picMkLst>
            <pc:docMk/>
            <pc:sldMk cId="2235926477" sldId="271"/>
            <ac:picMk id="6" creationId="{E4FC98C8-1EA9-49FA-A910-F7B395BACDCB}"/>
          </ac:picMkLst>
        </pc:picChg>
        <pc:picChg chg="add">
          <ac:chgData name="LEOPOLDINA Vitković" userId="de5d8406-09fa-41fa-8d28-8a7ba852ce89" providerId="ADAL" clId="{D2335726-A5D5-4015-B0A9-BA5C1F76596E}" dt="2019-07-11T09:28:03.764" v="901"/>
          <ac:picMkLst>
            <pc:docMk/>
            <pc:sldMk cId="2235926477" sldId="271"/>
            <ac:picMk id="7" creationId="{8EEAF591-34BC-42ED-9158-B547DB5CA537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2:56.356" v="995" actId="1076"/>
        <pc:sldMkLst>
          <pc:docMk/>
          <pc:sldMk cId="1494459686" sldId="272"/>
        </pc:sldMkLst>
        <pc:spChg chg="mod">
          <ac:chgData name="LEOPOLDINA Vitković" userId="de5d8406-09fa-41fa-8d28-8a7ba852ce89" providerId="ADAL" clId="{D2335726-A5D5-4015-B0A9-BA5C1F76596E}" dt="2019-07-10T14:54:33.868" v="707" actId="113"/>
          <ac:spMkLst>
            <pc:docMk/>
            <pc:sldMk cId="1494459686" sldId="272"/>
            <ac:spMk id="2" creationId="{80EA9274-ED19-42C3-B769-6F2ACC6E7566}"/>
          </ac:spMkLst>
        </pc:spChg>
        <pc:spChg chg="mod">
          <ac:chgData name="LEOPOLDINA Vitković" userId="de5d8406-09fa-41fa-8d28-8a7ba852ce89" providerId="ADAL" clId="{D2335726-A5D5-4015-B0A9-BA5C1F76596E}" dt="2019-07-10T14:55:18.360" v="717" actId="1076"/>
          <ac:spMkLst>
            <pc:docMk/>
            <pc:sldMk cId="1494459686" sldId="272"/>
            <ac:spMk id="3" creationId="{7F3D772C-5406-4B84-98EC-3657DC56FD8A}"/>
          </ac:spMkLst>
        </pc:spChg>
        <pc:spChg chg="add mod">
          <ac:chgData name="LEOPOLDINA Vitković" userId="de5d8406-09fa-41fa-8d28-8a7ba852ce89" providerId="ADAL" clId="{D2335726-A5D5-4015-B0A9-BA5C1F76596E}" dt="2019-07-10T14:55:21.304" v="718" actId="1076"/>
          <ac:spMkLst>
            <pc:docMk/>
            <pc:sldMk cId="1494459686" sldId="272"/>
            <ac:spMk id="4" creationId="{21205183-6B93-4B30-A244-92E32F7C6078}"/>
          </ac:spMkLst>
        </pc:spChg>
        <pc:picChg chg="add mod">
          <ac:chgData name="LEOPOLDINA Vitković" userId="de5d8406-09fa-41fa-8d28-8a7ba852ce89" providerId="ADAL" clId="{D2335726-A5D5-4015-B0A9-BA5C1F76596E}" dt="2019-07-10T14:55:24.289" v="719" actId="1076"/>
          <ac:picMkLst>
            <pc:docMk/>
            <pc:sldMk cId="1494459686" sldId="272"/>
            <ac:picMk id="5" creationId="{FE57443D-7CCE-48DE-90DB-BA88E3C27E81}"/>
          </ac:picMkLst>
        </pc:picChg>
        <pc:picChg chg="add del mod">
          <ac:chgData name="LEOPOLDINA Vitković" userId="de5d8406-09fa-41fa-8d28-8a7ba852ce89" providerId="ADAL" clId="{D2335726-A5D5-4015-B0A9-BA5C1F76596E}" dt="2019-07-11T09:23:15.981" v="852" actId="478"/>
          <ac:picMkLst>
            <pc:docMk/>
            <pc:sldMk cId="1494459686" sldId="272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2:56.356" v="995" actId="1076"/>
          <ac:picMkLst>
            <pc:docMk/>
            <pc:sldMk cId="1494459686" sldId="272"/>
            <ac:picMk id="7" creationId="{01D4176A-B4AD-4F06-9CED-C71C0A2ED8E6}"/>
          </ac:picMkLst>
        </pc:picChg>
        <pc:picChg chg="add mod">
          <ac:chgData name="LEOPOLDINA Vitković" userId="de5d8406-09fa-41fa-8d28-8a7ba852ce89" providerId="ADAL" clId="{D2335726-A5D5-4015-B0A9-BA5C1F76596E}" dt="2019-07-10T14:55:09.040" v="716" actId="1076"/>
          <ac:picMkLst>
            <pc:docMk/>
            <pc:sldMk cId="1494459686" sldId="272"/>
            <ac:picMk id="8" creationId="{2AEB6EB8-CFB6-40D5-9FC4-8ADBDA317035}"/>
          </ac:picMkLst>
        </pc:picChg>
        <pc:picChg chg="add">
          <ac:chgData name="LEOPOLDINA Vitković" userId="de5d8406-09fa-41fa-8d28-8a7ba852ce89" providerId="ADAL" clId="{D2335726-A5D5-4015-B0A9-BA5C1F76596E}" dt="2019-07-11T09:28:09.928" v="902"/>
          <ac:picMkLst>
            <pc:docMk/>
            <pc:sldMk cId="1494459686" sldId="272"/>
            <ac:picMk id="9" creationId="{556F5050-45BC-4018-AED4-6EAF1BF86429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3:03.433" v="999" actId="1076"/>
        <pc:sldMkLst>
          <pc:docMk/>
          <pc:sldMk cId="711775007" sldId="273"/>
        </pc:sldMkLst>
        <pc:spChg chg="mod">
          <ac:chgData name="LEOPOLDINA Vitković" userId="de5d8406-09fa-41fa-8d28-8a7ba852ce89" providerId="ADAL" clId="{D2335726-A5D5-4015-B0A9-BA5C1F76596E}" dt="2019-07-10T14:55:59.879" v="727" actId="27636"/>
          <ac:spMkLst>
            <pc:docMk/>
            <pc:sldMk cId="711775007" sldId="273"/>
            <ac:spMk id="2" creationId="{D8B60A0D-A55B-4EFF-9264-A0C6CBD59B30}"/>
          </ac:spMkLst>
        </pc:spChg>
        <pc:spChg chg="mod ord">
          <ac:chgData name="LEOPOLDINA Vitković" userId="de5d8406-09fa-41fa-8d28-8a7ba852ce89" providerId="ADAL" clId="{D2335726-A5D5-4015-B0A9-BA5C1F76596E}" dt="2019-07-10T14:58:10.237" v="746" actId="166"/>
          <ac:spMkLst>
            <pc:docMk/>
            <pc:sldMk cId="711775007" sldId="273"/>
            <ac:spMk id="3" creationId="{B5F46C5F-F7C1-4B8F-8EF1-3271E586D173}"/>
          </ac:spMkLst>
        </pc:spChg>
        <pc:spChg chg="add mod">
          <ac:chgData name="LEOPOLDINA Vitković" userId="de5d8406-09fa-41fa-8d28-8a7ba852ce89" providerId="ADAL" clId="{D2335726-A5D5-4015-B0A9-BA5C1F76596E}" dt="2019-07-10T07:13:45.965" v="86" actId="1076"/>
          <ac:spMkLst>
            <pc:docMk/>
            <pc:sldMk cId="711775007" sldId="273"/>
            <ac:spMk id="4" creationId="{3593CF73-E8AF-416C-99AA-BB83626C18EC}"/>
          </ac:spMkLst>
        </pc:spChg>
        <pc:spChg chg="add mod">
          <ac:chgData name="LEOPOLDINA Vitković" userId="de5d8406-09fa-41fa-8d28-8a7ba852ce89" providerId="ADAL" clId="{D2335726-A5D5-4015-B0A9-BA5C1F76596E}" dt="2019-07-10T14:56:43.337" v="733" actId="1076"/>
          <ac:spMkLst>
            <pc:docMk/>
            <pc:sldMk cId="711775007" sldId="273"/>
            <ac:spMk id="6" creationId="{EAF7A1BA-285E-4458-8166-BE34F433C14F}"/>
          </ac:spMkLst>
        </pc:spChg>
        <pc:picChg chg="add mod">
          <ac:chgData name="LEOPOLDINA Vitković" userId="de5d8406-09fa-41fa-8d28-8a7ba852ce89" providerId="ADAL" clId="{D2335726-A5D5-4015-B0A9-BA5C1F76596E}" dt="2019-07-10T14:56:40.912" v="732" actId="1076"/>
          <ac:picMkLst>
            <pc:docMk/>
            <pc:sldMk cId="711775007" sldId="273"/>
            <ac:picMk id="8" creationId="{FE57443D-7CCE-48DE-90DB-BA88E3C27E81}"/>
          </ac:picMkLst>
        </pc:picChg>
        <pc:picChg chg="add del mod">
          <ac:chgData name="LEOPOLDINA Vitković" userId="de5d8406-09fa-41fa-8d28-8a7ba852ce89" providerId="ADAL" clId="{D2335726-A5D5-4015-B0A9-BA5C1F76596E}" dt="2019-07-11T09:23:18.735" v="853" actId="478"/>
          <ac:picMkLst>
            <pc:docMk/>
            <pc:sldMk cId="711775007" sldId="273"/>
            <ac:picMk id="9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0T08:31:41.826" v="130" actId="1076"/>
          <ac:picMkLst>
            <pc:docMk/>
            <pc:sldMk cId="711775007" sldId="273"/>
            <ac:picMk id="10" creationId="{3F9F38AE-68CD-4161-87F3-897B96ABB253}"/>
          </ac:picMkLst>
        </pc:picChg>
        <pc:picChg chg="add mod">
          <ac:chgData name="LEOPOLDINA Vitković" userId="de5d8406-09fa-41fa-8d28-8a7ba852ce89" providerId="ADAL" clId="{D2335726-A5D5-4015-B0A9-BA5C1F76596E}" dt="2019-07-11T10:43:03.433" v="999" actId="1076"/>
          <ac:picMkLst>
            <pc:docMk/>
            <pc:sldMk cId="711775007" sldId="273"/>
            <ac:picMk id="11" creationId="{3F04ED8A-3EB1-410B-B470-C5510F699BCE}"/>
          </ac:picMkLst>
        </pc:picChg>
        <pc:picChg chg="add mod">
          <ac:chgData name="LEOPOLDINA Vitković" userId="de5d8406-09fa-41fa-8d28-8a7ba852ce89" providerId="ADAL" clId="{D2335726-A5D5-4015-B0A9-BA5C1F76596E}" dt="2019-07-10T14:58:27.536" v="749" actId="1076"/>
          <ac:picMkLst>
            <pc:docMk/>
            <pc:sldMk cId="711775007" sldId="273"/>
            <ac:picMk id="12" creationId="{0B1FFD6B-8A5A-4F0C-97E5-15199D8CAD83}"/>
          </ac:picMkLst>
        </pc:picChg>
        <pc:picChg chg="add">
          <ac:chgData name="LEOPOLDINA Vitković" userId="de5d8406-09fa-41fa-8d28-8a7ba852ce89" providerId="ADAL" clId="{D2335726-A5D5-4015-B0A9-BA5C1F76596E}" dt="2019-07-11T09:28:14.321" v="903"/>
          <ac:picMkLst>
            <pc:docMk/>
            <pc:sldMk cId="711775007" sldId="273"/>
            <ac:picMk id="13" creationId="{28B9D51A-9771-4167-9C0D-30319AA77A2A}"/>
          </ac:picMkLst>
        </pc:picChg>
        <pc:cxnChg chg="mod">
          <ac:chgData name="LEOPOLDINA Vitković" userId="de5d8406-09fa-41fa-8d28-8a7ba852ce89" providerId="ADAL" clId="{D2335726-A5D5-4015-B0A9-BA5C1F76596E}" dt="2019-07-10T14:56:50.592" v="734" actId="1076"/>
          <ac:cxnSpMkLst>
            <pc:docMk/>
            <pc:sldMk cId="711775007" sldId="273"/>
            <ac:cxnSpMk id="5" creationId="{67A6265E-DACF-4E02-B184-3B527E6F3FB2}"/>
          </ac:cxnSpMkLst>
        </pc:cxnChg>
        <pc:cxnChg chg="mod">
          <ac:chgData name="LEOPOLDINA Vitković" userId="de5d8406-09fa-41fa-8d28-8a7ba852ce89" providerId="ADAL" clId="{D2335726-A5D5-4015-B0A9-BA5C1F76596E}" dt="2019-07-10T14:56:53.656" v="735" actId="1076"/>
          <ac:cxnSpMkLst>
            <pc:docMk/>
            <pc:sldMk cId="711775007" sldId="273"/>
            <ac:cxnSpMk id="7" creationId="{6AC369E5-CB6D-4334-9BC1-576956B97B43}"/>
          </ac:cxnSpMkLst>
        </pc:cxnChg>
      </pc:sldChg>
      <pc:sldChg chg="addSp delSp modSp">
        <pc:chgData name="LEOPOLDINA Vitković" userId="de5d8406-09fa-41fa-8d28-8a7ba852ce89" providerId="ADAL" clId="{D2335726-A5D5-4015-B0A9-BA5C1F76596E}" dt="2019-07-11T10:43:11.353" v="1003" actId="1076"/>
        <pc:sldMkLst>
          <pc:docMk/>
          <pc:sldMk cId="4129369973" sldId="274"/>
        </pc:sldMkLst>
        <pc:spChg chg="mod ord">
          <ac:chgData name="LEOPOLDINA Vitković" userId="de5d8406-09fa-41fa-8d28-8a7ba852ce89" providerId="ADAL" clId="{D2335726-A5D5-4015-B0A9-BA5C1F76596E}" dt="2019-07-10T14:59:40.271" v="760" actId="166"/>
          <ac:spMkLst>
            <pc:docMk/>
            <pc:sldMk cId="4129369973" sldId="274"/>
            <ac:spMk id="2" creationId="{EFCFBF77-2A7A-4082-BA13-96CE21EE5240}"/>
          </ac:spMkLst>
        </pc:spChg>
        <pc:spChg chg="mod ord">
          <ac:chgData name="LEOPOLDINA Vitković" userId="de5d8406-09fa-41fa-8d28-8a7ba852ce89" providerId="ADAL" clId="{D2335726-A5D5-4015-B0A9-BA5C1F76596E}" dt="2019-07-10T14:59:28.597" v="758" actId="166"/>
          <ac:spMkLst>
            <pc:docMk/>
            <pc:sldMk cId="4129369973" sldId="274"/>
            <ac:spMk id="3" creationId="{7A994A87-673D-4D74-A8A0-4117B542D79E}"/>
          </ac:spMkLst>
        </pc:spChg>
        <pc:picChg chg="add del mod">
          <ac:chgData name="LEOPOLDINA Vitković" userId="de5d8406-09fa-41fa-8d28-8a7ba852ce89" providerId="ADAL" clId="{D2335726-A5D5-4015-B0A9-BA5C1F76596E}" dt="2019-07-11T09:23:21.660" v="854" actId="478"/>
          <ac:picMkLst>
            <pc:docMk/>
            <pc:sldMk cId="4129369973" sldId="274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3:11.353" v="1003" actId="1076"/>
          <ac:picMkLst>
            <pc:docMk/>
            <pc:sldMk cId="4129369973" sldId="274"/>
            <ac:picMk id="5" creationId="{EE479456-3125-478A-AC74-E8B4126ED609}"/>
          </ac:picMkLst>
        </pc:picChg>
        <pc:picChg chg="add mod">
          <ac:chgData name="LEOPOLDINA Vitković" userId="de5d8406-09fa-41fa-8d28-8a7ba852ce89" providerId="ADAL" clId="{D2335726-A5D5-4015-B0A9-BA5C1F76596E}" dt="2019-07-10T14:59:35.480" v="759" actId="1076"/>
          <ac:picMkLst>
            <pc:docMk/>
            <pc:sldMk cId="4129369973" sldId="274"/>
            <ac:picMk id="6" creationId="{B02BBF1C-6191-4D10-ADE0-B2D916C23AE4}"/>
          </ac:picMkLst>
        </pc:picChg>
        <pc:picChg chg="add">
          <ac:chgData name="LEOPOLDINA Vitković" userId="de5d8406-09fa-41fa-8d28-8a7ba852ce89" providerId="ADAL" clId="{D2335726-A5D5-4015-B0A9-BA5C1F76596E}" dt="2019-07-11T09:28:17.719" v="904"/>
          <ac:picMkLst>
            <pc:docMk/>
            <pc:sldMk cId="4129369973" sldId="274"/>
            <ac:picMk id="7" creationId="{C89E536F-4F72-4ED9-AF8A-115CF5404B0A}"/>
          </ac:picMkLst>
        </pc:picChg>
      </pc:sldChg>
      <pc:sldChg chg="addSp delSp modSp">
        <pc:chgData name="LEOPOLDINA Vitković" userId="de5d8406-09fa-41fa-8d28-8a7ba852ce89" providerId="ADAL" clId="{D2335726-A5D5-4015-B0A9-BA5C1F76596E}" dt="2019-07-11T10:41:25.769" v="953" actId="1076"/>
        <pc:sldMkLst>
          <pc:docMk/>
          <pc:sldMk cId="1186349908" sldId="275"/>
        </pc:sldMkLst>
        <pc:spChg chg="mod">
          <ac:chgData name="LEOPOLDINA Vitković" userId="de5d8406-09fa-41fa-8d28-8a7ba852ce89" providerId="ADAL" clId="{D2335726-A5D5-4015-B0A9-BA5C1F76596E}" dt="2019-07-10T14:28:27.904" v="586" actId="1076"/>
          <ac:spMkLst>
            <pc:docMk/>
            <pc:sldMk cId="1186349908" sldId="275"/>
            <ac:spMk id="4" creationId="{B55355EE-B978-4D6B-875F-2D543B3B664D}"/>
          </ac:spMkLst>
        </pc:spChg>
        <pc:spChg chg="mod">
          <ac:chgData name="LEOPOLDINA Vitković" userId="de5d8406-09fa-41fa-8d28-8a7ba852ce89" providerId="ADAL" clId="{D2335726-A5D5-4015-B0A9-BA5C1F76596E}" dt="2019-07-10T14:28:56.091" v="590" actId="14100"/>
          <ac:spMkLst>
            <pc:docMk/>
            <pc:sldMk cId="1186349908" sldId="275"/>
            <ac:spMk id="6" creationId="{A98876A1-2C19-4B37-8095-E4A9243ADA6F}"/>
          </ac:spMkLst>
        </pc:spChg>
        <pc:spChg chg="mod">
          <ac:chgData name="LEOPOLDINA Vitković" userId="de5d8406-09fa-41fa-8d28-8a7ba852ce89" providerId="ADAL" clId="{D2335726-A5D5-4015-B0A9-BA5C1F76596E}" dt="2019-07-10T14:28:39.577" v="589" actId="1076"/>
          <ac:spMkLst>
            <pc:docMk/>
            <pc:sldMk cId="1186349908" sldId="275"/>
            <ac:spMk id="7" creationId="{A9DD83CC-8D50-416C-BD7E-9C6844D0F043}"/>
          </ac:spMkLst>
        </pc:spChg>
        <pc:picChg chg="add mod">
          <ac:chgData name="LEOPOLDINA Vitković" userId="de5d8406-09fa-41fa-8d28-8a7ba852ce89" providerId="ADAL" clId="{D2335726-A5D5-4015-B0A9-BA5C1F76596E}" dt="2019-07-10T14:29:52.377" v="596" actId="1076"/>
          <ac:picMkLst>
            <pc:docMk/>
            <pc:sldMk cId="1186349908" sldId="275"/>
            <ac:picMk id="3" creationId="{C7A70AE0-F1B1-409E-AEEA-35C3E60F2C13}"/>
          </ac:picMkLst>
        </pc:picChg>
        <pc:picChg chg="mod">
          <ac:chgData name="LEOPOLDINA Vitković" userId="de5d8406-09fa-41fa-8d28-8a7ba852ce89" providerId="ADAL" clId="{D2335726-A5D5-4015-B0A9-BA5C1F76596E}" dt="2019-07-10T14:28:25.824" v="585" actId="1076"/>
          <ac:picMkLst>
            <pc:docMk/>
            <pc:sldMk cId="1186349908" sldId="275"/>
            <ac:picMk id="5" creationId="{7AEF6D1C-A4B4-476D-BD58-97225C0D8BAE}"/>
          </ac:picMkLst>
        </pc:picChg>
        <pc:picChg chg="mod">
          <ac:chgData name="LEOPOLDINA Vitković" userId="de5d8406-09fa-41fa-8d28-8a7ba852ce89" providerId="ADAL" clId="{D2335726-A5D5-4015-B0A9-BA5C1F76596E}" dt="2019-07-10T14:28:36.033" v="588" actId="1076"/>
          <ac:picMkLst>
            <pc:docMk/>
            <pc:sldMk cId="1186349908" sldId="275"/>
            <ac:picMk id="8" creationId="{06801DF7-9311-4ADA-98B2-B1EA56ADEDE0}"/>
          </ac:picMkLst>
        </pc:picChg>
        <pc:picChg chg="mod">
          <ac:chgData name="LEOPOLDINA Vitković" userId="de5d8406-09fa-41fa-8d28-8a7ba852ce89" providerId="ADAL" clId="{D2335726-A5D5-4015-B0A9-BA5C1F76596E}" dt="2019-07-10T14:27:41.033" v="575" actId="1076"/>
          <ac:picMkLst>
            <pc:docMk/>
            <pc:sldMk cId="1186349908" sldId="275"/>
            <ac:picMk id="9" creationId="{0AB8FDF8-8D94-4A2C-99D4-7A25CE7E6340}"/>
          </ac:picMkLst>
        </pc:picChg>
        <pc:picChg chg="add del mod ord">
          <ac:chgData name="LEOPOLDINA Vitković" userId="de5d8406-09fa-41fa-8d28-8a7ba852ce89" providerId="ADAL" clId="{D2335726-A5D5-4015-B0A9-BA5C1F76596E}" dt="2019-07-11T09:22:47.873" v="842" actId="478"/>
          <ac:picMkLst>
            <pc:docMk/>
            <pc:sldMk cId="1186349908" sldId="275"/>
            <ac:picMk id="10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1:25.769" v="953" actId="1076"/>
          <ac:picMkLst>
            <pc:docMk/>
            <pc:sldMk cId="1186349908" sldId="275"/>
            <ac:picMk id="10" creationId="{D2B392C6-8DC0-41D8-9835-07E0C340B183}"/>
          </ac:picMkLst>
        </pc:picChg>
        <pc:picChg chg="add">
          <ac:chgData name="LEOPOLDINA Vitković" userId="de5d8406-09fa-41fa-8d28-8a7ba852ce89" providerId="ADAL" clId="{D2335726-A5D5-4015-B0A9-BA5C1F76596E}" dt="2019-07-11T09:27:14.961" v="889"/>
          <ac:picMkLst>
            <pc:docMk/>
            <pc:sldMk cId="1186349908" sldId="275"/>
            <ac:picMk id="11" creationId="{1A4A4A38-8B8A-473F-8B0E-7E4D87351BBF}"/>
          </ac:picMkLst>
        </pc:picChg>
      </pc:sldChg>
      <pc:sldChg chg="addSp delSp modSp add">
        <pc:chgData name="LEOPOLDINA Vitković" userId="de5d8406-09fa-41fa-8d28-8a7ba852ce89" providerId="ADAL" clId="{D2335726-A5D5-4015-B0A9-BA5C1F76596E}" dt="2019-07-11T10:42:16.647" v="975" actId="1076"/>
        <pc:sldMkLst>
          <pc:docMk/>
          <pc:sldMk cId="1576682339" sldId="276"/>
        </pc:sldMkLst>
        <pc:spChg chg="del">
          <ac:chgData name="LEOPOLDINA Vitković" userId="de5d8406-09fa-41fa-8d28-8a7ba852ce89" providerId="ADAL" clId="{D2335726-A5D5-4015-B0A9-BA5C1F76596E}" dt="2019-07-10T06:47:55.366" v="2"/>
          <ac:spMkLst>
            <pc:docMk/>
            <pc:sldMk cId="1576682339" sldId="276"/>
            <ac:spMk id="2" creationId="{A6C1DE2D-016E-494B-9135-36808F73675B}"/>
          </ac:spMkLst>
        </pc:spChg>
        <pc:spChg chg="del">
          <ac:chgData name="LEOPOLDINA Vitković" userId="de5d8406-09fa-41fa-8d28-8a7ba852ce89" providerId="ADAL" clId="{D2335726-A5D5-4015-B0A9-BA5C1F76596E}" dt="2019-07-10T06:47:50.591" v="1"/>
          <ac:spMkLst>
            <pc:docMk/>
            <pc:sldMk cId="1576682339" sldId="276"/>
            <ac:spMk id="3" creationId="{2CA0A6F0-817A-450C-93AB-816BC2FF9BE2}"/>
          </ac:spMkLst>
        </pc:spChg>
        <pc:spChg chg="add mod">
          <ac:chgData name="LEOPOLDINA Vitković" userId="de5d8406-09fa-41fa-8d28-8a7ba852ce89" providerId="ADAL" clId="{D2335726-A5D5-4015-B0A9-BA5C1F76596E}" dt="2019-07-10T14:37:02.088" v="671" actId="1076"/>
          <ac:spMkLst>
            <pc:docMk/>
            <pc:sldMk cId="1576682339" sldId="276"/>
            <ac:spMk id="4" creationId="{19A676DF-1BB2-40F3-AC4C-9195B159F2E9}"/>
          </ac:spMkLst>
        </pc:spChg>
        <pc:picChg chg="add mod">
          <ac:chgData name="LEOPOLDINA Vitković" userId="de5d8406-09fa-41fa-8d28-8a7ba852ce89" providerId="ADAL" clId="{D2335726-A5D5-4015-B0A9-BA5C1F76596E}" dt="2019-07-11T10:42:12.336" v="974" actId="1076"/>
          <ac:picMkLst>
            <pc:docMk/>
            <pc:sldMk cId="1576682339" sldId="276"/>
            <ac:picMk id="3" creationId="{BB917C78-5762-4A41-A20B-667AB96A84FB}"/>
          </ac:picMkLst>
        </pc:picChg>
        <pc:picChg chg="add mod">
          <ac:chgData name="LEOPOLDINA Vitković" userId="de5d8406-09fa-41fa-8d28-8a7ba852ce89" providerId="ADAL" clId="{D2335726-A5D5-4015-B0A9-BA5C1F76596E}" dt="2019-07-10T14:36:51.219" v="668" actId="1076"/>
          <ac:picMkLst>
            <pc:docMk/>
            <pc:sldMk cId="1576682339" sldId="276"/>
            <ac:picMk id="5" creationId="{74753011-4687-4E7A-9FD9-62D402302F38}"/>
          </ac:picMkLst>
        </pc:picChg>
        <pc:picChg chg="add mod">
          <ac:chgData name="LEOPOLDINA Vitković" userId="de5d8406-09fa-41fa-8d28-8a7ba852ce89" providerId="ADAL" clId="{D2335726-A5D5-4015-B0A9-BA5C1F76596E}" dt="2019-07-11T10:42:06.446" v="973" actId="1076"/>
          <ac:picMkLst>
            <pc:docMk/>
            <pc:sldMk cId="1576682339" sldId="276"/>
            <ac:picMk id="6" creationId="{A5A588E9-518B-45F5-881F-440C0F056393}"/>
          </ac:picMkLst>
        </pc:picChg>
        <pc:picChg chg="add del mod">
          <ac:chgData name="LEOPOLDINA Vitković" userId="de5d8406-09fa-41fa-8d28-8a7ba852ce89" providerId="ADAL" clId="{D2335726-A5D5-4015-B0A9-BA5C1F76596E}" dt="2019-07-11T09:23:02.749" v="847" actId="478"/>
          <ac:picMkLst>
            <pc:docMk/>
            <pc:sldMk cId="1576682339" sldId="276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2:16.647" v="975" actId="1076"/>
          <ac:picMkLst>
            <pc:docMk/>
            <pc:sldMk cId="1576682339" sldId="276"/>
            <ac:picMk id="7" creationId="{F32187B0-57A1-40BF-BC4D-C1AE361EF1DC}"/>
          </ac:picMkLst>
        </pc:picChg>
      </pc:sldChg>
      <pc:sldChg chg="addSp delSp modSp add">
        <pc:chgData name="LEOPOLDINA Vitković" userId="de5d8406-09fa-41fa-8d28-8a7ba852ce89" providerId="ADAL" clId="{D2335726-A5D5-4015-B0A9-BA5C1F76596E}" dt="2019-07-11T10:49:09.446" v="1042" actId="1076"/>
        <pc:sldMkLst>
          <pc:docMk/>
          <pc:sldMk cId="1348461090" sldId="277"/>
        </pc:sldMkLst>
        <pc:spChg chg="add del">
          <ac:chgData name="LEOPOLDINA Vitković" userId="de5d8406-09fa-41fa-8d28-8a7ba852ce89" providerId="ADAL" clId="{D2335726-A5D5-4015-B0A9-BA5C1F76596E}" dt="2019-07-10T07:08:18.371" v="57"/>
          <ac:spMkLst>
            <pc:docMk/>
            <pc:sldMk cId="1348461090" sldId="277"/>
            <ac:spMk id="2" creationId="{1B1E3F0E-D78E-4E6A-95DC-201EBA061F55}"/>
          </ac:spMkLst>
        </pc:spChg>
        <pc:spChg chg="add mod">
          <ac:chgData name="LEOPOLDINA Vitković" userId="de5d8406-09fa-41fa-8d28-8a7ba852ce89" providerId="ADAL" clId="{D2335726-A5D5-4015-B0A9-BA5C1F76596E}" dt="2019-07-11T10:47:57.591" v="1014" actId="1076"/>
          <ac:spMkLst>
            <pc:docMk/>
            <pc:sldMk cId="1348461090" sldId="277"/>
            <ac:spMk id="2" creationId="{C01479E2-47FB-4BA0-B314-EADEC9DA3582}"/>
          </ac:spMkLst>
        </pc:spChg>
        <pc:spChg chg="add del">
          <ac:chgData name="LEOPOLDINA Vitković" userId="de5d8406-09fa-41fa-8d28-8a7ba852ce89" providerId="ADAL" clId="{D2335726-A5D5-4015-B0A9-BA5C1F76596E}" dt="2019-07-10T07:08:16.502" v="56"/>
          <ac:spMkLst>
            <pc:docMk/>
            <pc:sldMk cId="1348461090" sldId="277"/>
            <ac:spMk id="3" creationId="{0A7FEB64-8586-40C5-BFF1-A927653DF8EF}"/>
          </ac:spMkLst>
        </pc:spChg>
        <pc:spChg chg="add mod">
          <ac:chgData name="LEOPOLDINA Vitković" userId="de5d8406-09fa-41fa-8d28-8a7ba852ce89" providerId="ADAL" clId="{D2335726-A5D5-4015-B0A9-BA5C1F76596E}" dt="2019-07-11T10:48:00.382" v="1015" actId="1076"/>
          <ac:spMkLst>
            <pc:docMk/>
            <pc:sldMk cId="1348461090" sldId="277"/>
            <ac:spMk id="3" creationId="{581C7DE1-F14F-47C3-8A5C-134A9B31999F}"/>
          </ac:spMkLst>
        </pc:spChg>
        <pc:spChg chg="add del mod">
          <ac:chgData name="LEOPOLDINA Vitković" userId="de5d8406-09fa-41fa-8d28-8a7ba852ce89" providerId="ADAL" clId="{D2335726-A5D5-4015-B0A9-BA5C1F76596E}" dt="2019-07-10T07:08:12.838" v="53" actId="1076"/>
          <ac:spMkLst>
            <pc:docMk/>
            <pc:sldMk cId="1348461090" sldId="277"/>
            <ac:spMk id="4" creationId="{6D289B87-BEA4-43CE-B937-8FCFC01107CE}"/>
          </ac:spMkLst>
        </pc:spChg>
        <pc:spChg chg="add mod">
          <ac:chgData name="LEOPOLDINA Vitković" userId="de5d8406-09fa-41fa-8d28-8a7ba852ce89" providerId="ADAL" clId="{D2335726-A5D5-4015-B0A9-BA5C1F76596E}" dt="2019-07-11T10:49:02.383" v="1040" actId="1076"/>
          <ac:spMkLst>
            <pc:docMk/>
            <pc:sldMk cId="1348461090" sldId="277"/>
            <ac:spMk id="6" creationId="{D2CD99B9-7BC4-4010-9F38-EAE92D599956}"/>
          </ac:spMkLst>
        </pc:spChg>
        <pc:spChg chg="add mod">
          <ac:chgData name="LEOPOLDINA Vitković" userId="de5d8406-09fa-41fa-8d28-8a7ba852ce89" providerId="ADAL" clId="{D2335726-A5D5-4015-B0A9-BA5C1F76596E}" dt="2019-07-11T10:49:07.518" v="1041" actId="14100"/>
          <ac:spMkLst>
            <pc:docMk/>
            <pc:sldMk cId="1348461090" sldId="277"/>
            <ac:spMk id="7" creationId="{6D289B87-BEA4-43CE-B937-8FCFC01107CE}"/>
          </ac:spMkLst>
        </pc:spChg>
        <pc:spChg chg="add del mod">
          <ac:chgData name="LEOPOLDINA Vitković" userId="de5d8406-09fa-41fa-8d28-8a7ba852ce89" providerId="ADAL" clId="{D2335726-A5D5-4015-B0A9-BA5C1F76596E}" dt="2019-07-11T10:47:51.099" v="1013"/>
          <ac:spMkLst>
            <pc:docMk/>
            <pc:sldMk cId="1348461090" sldId="277"/>
            <ac:spMk id="9" creationId="{6E1F6DD2-F527-499B-9C5B-BC364D5E875A}"/>
          </ac:spMkLst>
        </pc:spChg>
        <pc:spChg chg="add mod">
          <ac:chgData name="LEOPOLDINA Vitković" userId="de5d8406-09fa-41fa-8d28-8a7ba852ce89" providerId="ADAL" clId="{D2335726-A5D5-4015-B0A9-BA5C1F76596E}" dt="2019-07-11T10:48:03.046" v="1016" actId="1076"/>
          <ac:spMkLst>
            <pc:docMk/>
            <pc:sldMk cId="1348461090" sldId="277"/>
            <ac:spMk id="10" creationId="{719E6C06-5116-452D-9E4E-C7187F1AB178}"/>
          </ac:spMkLst>
        </pc:spChg>
        <pc:spChg chg="add mod">
          <ac:chgData name="LEOPOLDINA Vitković" userId="de5d8406-09fa-41fa-8d28-8a7ba852ce89" providerId="ADAL" clId="{D2335726-A5D5-4015-B0A9-BA5C1F76596E}" dt="2019-07-11T10:48:10.664" v="1018" actId="14100"/>
          <ac:spMkLst>
            <pc:docMk/>
            <pc:sldMk cId="1348461090" sldId="277"/>
            <ac:spMk id="11" creationId="{D90CE3B5-7DE1-42A6-A000-65C472586863}"/>
          </ac:spMkLst>
        </pc:spChg>
        <pc:picChg chg="add del mod">
          <ac:chgData name="LEOPOLDINA Vitković" userId="de5d8406-09fa-41fa-8d28-8a7ba852ce89" providerId="ADAL" clId="{D2335726-A5D5-4015-B0A9-BA5C1F76596E}" dt="2019-07-10T07:08:01.695" v="47"/>
          <ac:picMkLst>
            <pc:docMk/>
            <pc:sldMk cId="1348461090" sldId="277"/>
            <ac:picMk id="5" creationId="{3286F791-2FFD-40D2-93A5-B794ED4CCDFE}"/>
          </ac:picMkLst>
        </pc:picChg>
        <pc:picChg chg="add del mod">
          <ac:chgData name="LEOPOLDINA Vitković" userId="de5d8406-09fa-41fa-8d28-8a7ba852ce89" providerId="ADAL" clId="{D2335726-A5D5-4015-B0A9-BA5C1F76596E}" dt="2019-07-11T09:23:24.303" v="855" actId="478"/>
          <ac:picMkLst>
            <pc:docMk/>
            <pc:sldMk cId="1348461090" sldId="277"/>
            <ac:picMk id="5" creationId="{C278EC68-578E-4205-86EA-D6CFE0CA1E36}"/>
          </ac:picMkLst>
        </pc:picChg>
        <pc:picChg chg="add mod">
          <ac:chgData name="LEOPOLDINA Vitković" userId="de5d8406-09fa-41fa-8d28-8a7ba852ce89" providerId="ADAL" clId="{D2335726-A5D5-4015-B0A9-BA5C1F76596E}" dt="2019-07-11T10:43:19.632" v="1007" actId="1076"/>
          <ac:picMkLst>
            <pc:docMk/>
            <pc:sldMk cId="1348461090" sldId="277"/>
            <ac:picMk id="5" creationId="{F291C8C1-5BBA-4B18-B884-CD6A34D9729D}"/>
          </ac:picMkLst>
        </pc:picChg>
        <pc:picChg chg="add del mod">
          <ac:chgData name="LEOPOLDINA Vitković" userId="de5d8406-09fa-41fa-8d28-8a7ba852ce89" providerId="ADAL" clId="{D2335726-A5D5-4015-B0A9-BA5C1F76596E}" dt="2019-07-10T07:08:07.846" v="49"/>
          <ac:picMkLst>
            <pc:docMk/>
            <pc:sldMk cId="1348461090" sldId="277"/>
            <ac:picMk id="6" creationId="{7D81FEB7-4205-4CAF-8EDF-BDEE9E384773}"/>
          </ac:picMkLst>
        </pc:picChg>
        <pc:picChg chg="add mod">
          <ac:chgData name="LEOPOLDINA Vitković" userId="de5d8406-09fa-41fa-8d28-8a7ba852ce89" providerId="ADAL" clId="{D2335726-A5D5-4015-B0A9-BA5C1F76596E}" dt="2019-07-11T10:49:09.446" v="1042" actId="1076"/>
          <ac:picMkLst>
            <pc:docMk/>
            <pc:sldMk cId="1348461090" sldId="277"/>
            <ac:picMk id="8" creationId="{2349822E-3785-4350-A8BF-0EB2B9EC003A}"/>
          </ac:picMkLst>
        </pc:picChg>
        <pc:picChg chg="add">
          <ac:chgData name="LEOPOLDINA Vitković" userId="de5d8406-09fa-41fa-8d28-8a7ba852ce89" providerId="ADAL" clId="{D2335726-A5D5-4015-B0A9-BA5C1F76596E}" dt="2019-07-11T09:28:21.576" v="905"/>
          <ac:picMkLst>
            <pc:docMk/>
            <pc:sldMk cId="1348461090" sldId="277"/>
            <ac:picMk id="12" creationId="{8C13919A-7746-4ABB-B1EA-F162665523C7}"/>
          </ac:picMkLst>
        </pc:picChg>
      </pc:sldChg>
      <pc:sldChg chg="addSp delSp modSp add addCm delCm">
        <pc:chgData name="LEOPOLDINA Vitković" userId="de5d8406-09fa-41fa-8d28-8a7ba852ce89" providerId="ADAL" clId="{D2335726-A5D5-4015-B0A9-BA5C1F76596E}" dt="2019-07-11T10:40:31.326" v="949" actId="1076"/>
        <pc:sldMkLst>
          <pc:docMk/>
          <pc:sldMk cId="3331387471" sldId="278"/>
        </pc:sldMkLst>
        <pc:spChg chg="mod">
          <ac:chgData name="LEOPOLDINA Vitković" userId="de5d8406-09fa-41fa-8d28-8a7ba852ce89" providerId="ADAL" clId="{D2335726-A5D5-4015-B0A9-BA5C1F76596E}" dt="2019-07-10T14:25:48.480" v="535" actId="113"/>
          <ac:spMkLst>
            <pc:docMk/>
            <pc:sldMk cId="3331387471" sldId="278"/>
            <ac:spMk id="2" creationId="{24BAE9B0-87CB-4A53-9D80-BBFC09562486}"/>
          </ac:spMkLst>
        </pc:spChg>
        <pc:spChg chg="mod">
          <ac:chgData name="LEOPOLDINA Vitković" userId="de5d8406-09fa-41fa-8d28-8a7ba852ce89" providerId="ADAL" clId="{D2335726-A5D5-4015-B0A9-BA5C1F76596E}" dt="2019-07-10T14:26:30.518" v="557" actId="20577"/>
          <ac:spMkLst>
            <pc:docMk/>
            <pc:sldMk cId="3331387471" sldId="278"/>
            <ac:spMk id="3" creationId="{3419DFC0-77B6-4E6C-9C12-6FA316879064}"/>
          </ac:spMkLst>
        </pc:spChg>
        <pc:spChg chg="add mod">
          <ac:chgData name="LEOPOLDINA Vitković" userId="de5d8406-09fa-41fa-8d28-8a7ba852ce89" providerId="ADAL" clId="{D2335726-A5D5-4015-B0A9-BA5C1F76596E}" dt="2019-07-10T14:27:10.609" v="568" actId="1076"/>
          <ac:spMkLst>
            <pc:docMk/>
            <pc:sldMk cId="3331387471" sldId="278"/>
            <ac:spMk id="9" creationId="{349EB38A-457F-4976-87C0-DFA9BA889D93}"/>
          </ac:spMkLst>
        </pc:spChg>
        <pc:picChg chg="add del mod">
          <ac:chgData name="LEOPOLDINA Vitković" userId="de5d8406-09fa-41fa-8d28-8a7ba852ce89" providerId="ADAL" clId="{D2335726-A5D5-4015-B0A9-BA5C1F76596E}" dt="2019-07-11T09:22:45.367" v="841" actId="478"/>
          <ac:picMkLst>
            <pc:docMk/>
            <pc:sldMk cId="3331387471" sldId="278"/>
            <ac:picMk id="4" creationId="{21A340C1-87DF-417E-8876-49D1C2AE2C5D}"/>
          </ac:picMkLst>
        </pc:picChg>
        <pc:picChg chg="add mod">
          <ac:chgData name="LEOPOLDINA Vitković" userId="de5d8406-09fa-41fa-8d28-8a7ba852ce89" providerId="ADAL" clId="{D2335726-A5D5-4015-B0A9-BA5C1F76596E}" dt="2019-07-11T10:40:31.326" v="949" actId="1076"/>
          <ac:picMkLst>
            <pc:docMk/>
            <pc:sldMk cId="3331387471" sldId="278"/>
            <ac:picMk id="5" creationId="{AEC1261F-CB87-405F-AD2F-49F52AB75621}"/>
          </ac:picMkLst>
        </pc:picChg>
        <pc:picChg chg="add mod">
          <ac:chgData name="LEOPOLDINA Vitković" userId="de5d8406-09fa-41fa-8d28-8a7ba852ce89" providerId="ADAL" clId="{D2335726-A5D5-4015-B0A9-BA5C1F76596E}" dt="2019-07-11T07:57:06.734" v="828" actId="1076"/>
          <ac:picMkLst>
            <pc:docMk/>
            <pc:sldMk cId="3331387471" sldId="278"/>
            <ac:picMk id="6" creationId="{11AAEA2C-45DE-427D-BF06-38F3E9250C3F}"/>
          </ac:picMkLst>
        </pc:picChg>
        <pc:picChg chg="add mod">
          <ac:chgData name="LEOPOLDINA Vitković" userId="de5d8406-09fa-41fa-8d28-8a7ba852ce89" providerId="ADAL" clId="{D2335726-A5D5-4015-B0A9-BA5C1F76596E}" dt="2019-07-10T14:26:35.362" v="559" actId="14100"/>
          <ac:picMkLst>
            <pc:docMk/>
            <pc:sldMk cId="3331387471" sldId="278"/>
            <ac:picMk id="8" creationId="{FF7520D0-6932-4477-85A4-CF60FFC4F66B}"/>
          </ac:picMkLst>
        </pc:picChg>
        <pc:picChg chg="add">
          <ac:chgData name="LEOPOLDINA Vitković" userId="de5d8406-09fa-41fa-8d28-8a7ba852ce89" providerId="ADAL" clId="{D2335726-A5D5-4015-B0A9-BA5C1F76596E}" dt="2019-07-11T09:27:11.235" v="888"/>
          <ac:picMkLst>
            <pc:docMk/>
            <pc:sldMk cId="3331387471" sldId="278"/>
            <ac:picMk id="10" creationId="{46BBF992-7160-4EFA-8DA7-2A994546BB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497725-9D9C-4CD0-BC66-1E58FC737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E1D67F4-C575-4B98-98C5-8A98CCB3B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BD1811-6BCC-405A-A2C0-20EDAAD7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C2E7071-CC23-4657-A84D-8DA29A6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F1781B-DA67-4A6C-BA71-E5613316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76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862600-AF17-42B2-A054-9D76CBAB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9C7F662-0774-4A15-A759-AC72E113A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B2220DE-08C1-46BC-B487-7A8A45E5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7A0B6F0-1F87-4553-87B6-9EC6378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9CE20DB-7A0F-4088-B5F3-A8F768C7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813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4DB54A0-5764-48AD-BEDE-F103746D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8DF9101-49C9-4709-9D10-007045AFD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FCC8BCC-55BC-4877-B816-20BE945B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258DC81-8F7F-4678-A249-C55F5B9F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20BCBC5-5E16-44AB-8F21-70A8D443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99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FC3FEBE-4F18-4172-9723-9C619001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52673D-F954-4325-804A-36DFA60F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98C60F-884C-41A1-BA78-58A45C66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006D11D-6EAC-4EB4-9047-252DB681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C5F858-0292-458B-A1C0-908D48C1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32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1E0DE2-9A4B-4F42-ACEF-786359EB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86B97D3-B5B9-426D-8006-0A1B1562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F9D56DB-79C0-4AF5-BB68-CB0C64E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B820A1-1F4F-4C7A-B452-A420973A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2EF24B-B532-44AA-B1EB-8ADCBBFC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29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673946-1902-4287-B0EC-48D57210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55CE0A4-3DC7-4FF7-B9D5-01A972252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7CB9F2F-FC28-44B0-981D-AFCE4909D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206FC9E-6E08-4B8A-A1A3-FF3C0F5C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87EA96-3A6E-4D97-9911-D6BAF672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6E82B5D-D1BA-4A32-8FD9-464A06B4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982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02E311-2869-4B69-B4CD-56A7A543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175F8C-A369-4645-A8A1-AB94E672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FE96788-0067-49D6-8C43-8620EA3B1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A6945C6-4157-4901-8425-B2D37EF99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522CF58-9AED-423B-AEAE-00567CFC7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BB01B5E-69F2-4C72-BEBB-017534F3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6168302-B263-4118-8CB2-0DF6ED66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8F834BF-3101-43D6-88AC-C1C57120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228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AA1E03-A171-4308-B3AB-4A784F07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F6D1F6F-1E00-48FF-A7D2-871719DF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399CDF41-6258-442C-87CA-D4E3DAC1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DD6483E-1731-4BD9-B1DC-9E4502F4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022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A8EBCB8-0C6B-40EB-9BC1-9EFCB9B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38F6F6B-BFFB-4D80-9327-9806D74A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B52F80A-8FBC-4541-8305-67D58FB2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99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B4107B-70B1-4791-AE6C-1CFA2C22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77406F-A7B9-47B6-A4FE-3900D9B9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8A5A79B-C1BC-46F5-89F9-ED931656B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8E43258-28D9-4A8D-8704-8C0A0689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ED9DFF0-F5C7-44F8-ADE6-2E67D93E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0327D92-EB40-4ED2-9C59-26B43BE6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657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BEFCA1-4A52-4110-8686-40B6ACC1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FAAD081-3FF7-45EC-89FA-1CE31E69A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AD25171-35E8-49F2-9AFD-D2EF20759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FBD2935-BC4E-4F66-A848-BEE366C3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18BBFA3-A5E0-4D76-AC38-CC3E050F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9B574B6-5742-42E1-BEA7-9CC58150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619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240988DF-D79C-4965-A78C-F0D9835E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ED975F8-9C93-466D-9898-0CE82A7D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0C82D59-5F95-4114-9C4A-B584B5B23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4011-76F3-4F69-8E4A-AE43008D4A14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10FEB97-ECC1-4664-B5CD-16BB0944D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2F54A0E-6709-4E76-86E6-586DBD6CD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71AF-E05A-453A-8A9D-A4F90F47ED8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66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learningapps.org/watch?v=ppvn7mymc19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70my5ai519" TargetMode="External"/><Relationship Id="rId5" Type="http://schemas.openxmlformats.org/officeDocument/2006/relationships/hyperlink" Target="https://learningapps.org/watch?v=pimaq3w4j19" TargetMode="External"/><Relationship Id="rId4" Type="http://schemas.openxmlformats.org/officeDocument/2006/relationships/hyperlink" Target="https://learningapps.org/watch?v=p3zfy05p319" TargetMode="External"/><Relationship Id="rId9" Type="http://schemas.openxmlformats.org/officeDocument/2006/relationships/hyperlink" Target="https://www.e-sfera.hr/dodatni-digitalni-sadrzaji/2c1e3f7d-d735-4533-94b3-c0ba241da02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2c1e3f7d-d735-4533-94b3-c0ba241da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ablo, trava, na otvorenom, nebo&#10;&#10;Opis je automatski generiran">
            <a:extLst>
              <a:ext uri="{FF2B5EF4-FFF2-40B4-BE49-F238E27FC236}">
                <a16:creationId xmlns:a16="http://schemas.microsoft.com/office/drawing/2014/main" xmlns="" id="{7566213A-211D-4193-B9A1-1C13C6C4E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0808" y="-193070"/>
            <a:ext cx="6758275" cy="5937195"/>
          </a:xfrm>
          <a:prstGeom prst="rect">
            <a:avLst/>
          </a:prstGeom>
          <a:ln>
            <a:solidFill>
              <a:srgbClr val="ADADAD"/>
            </a:solidFill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251E78-7BCB-4734-8CCF-AC46EE749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950" y="5181855"/>
            <a:ext cx="9059989" cy="1143978"/>
          </a:xfrm>
          <a:solidFill>
            <a:srgbClr val="C29A38"/>
          </a:solidFill>
          <a:ln>
            <a:solidFill>
              <a:srgbClr val="C29A38"/>
            </a:solidFill>
          </a:ln>
        </p:spPr>
        <p:txBody>
          <a:bodyPr/>
          <a:lstStyle/>
          <a:p>
            <a:r>
              <a:rPr lang="hr-HR" b="1" dirty="0"/>
              <a:t>Ciklusi u prirodi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472B8B83-5D5D-442B-A295-290E9002D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2521" y="13596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A4F570-0F61-4AFC-BE1D-026D59DE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Životni ciklusi – živa bića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4EEBC3-3B64-422F-BA41-9D7E4B35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28028" cy="4392295"/>
          </a:xfrm>
        </p:spPr>
        <p:txBody>
          <a:bodyPr/>
          <a:lstStyle/>
          <a:p>
            <a:r>
              <a:rPr lang="hr-HR" sz="3200" dirty="0"/>
              <a:t>Rađanje </a:t>
            </a:r>
          </a:p>
          <a:p>
            <a:r>
              <a:rPr lang="hr-HR" sz="3200" dirty="0"/>
              <a:t>Sazrijevanje</a:t>
            </a:r>
          </a:p>
          <a:p>
            <a:r>
              <a:rPr lang="hr-HR" sz="3200" dirty="0"/>
              <a:t>Razmnožavanje</a:t>
            </a:r>
          </a:p>
          <a:p>
            <a:r>
              <a:rPr lang="hr-HR" sz="3200" dirty="0"/>
              <a:t>Starenje </a:t>
            </a:r>
          </a:p>
          <a:p>
            <a:r>
              <a:rPr lang="hr-HR" sz="3200" dirty="0"/>
              <a:t>Smrt</a:t>
            </a:r>
          </a:p>
          <a:p>
            <a:endParaRPr lang="hr-HR" dirty="0"/>
          </a:p>
        </p:txBody>
      </p:sp>
      <p:pic>
        <p:nvPicPr>
          <p:cNvPr id="9" name="Slika 8" descr="Slika na kojoj se prikazuje životinja, beskralješnjak, člankonožac&#10;&#10;Opis je automatski generiran">
            <a:extLst>
              <a:ext uri="{FF2B5EF4-FFF2-40B4-BE49-F238E27FC236}">
                <a16:creationId xmlns:a16="http://schemas.microsoft.com/office/drawing/2014/main" xmlns="" id="{D1225241-8DD1-4953-9E93-CE3C9BC41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686" y="1825624"/>
            <a:ext cx="6672915" cy="38452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5C83ADE-7780-403E-B4DC-3D9874C71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E257B95-3088-4B1C-9C18-EE2B7F17F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536" y="23018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98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1CC0F8-8A1B-4ECE-BB25-A2638885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Biljke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47F3CB-AC5A-4A58-8C84-098410FD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3"/>
            <a:ext cx="4423117" cy="4195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600" b="1" dirty="0">
                <a:latin typeface="+mj-lt"/>
              </a:rPr>
              <a:t>Zima 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Odbacivanje lišća</a:t>
            </a:r>
          </a:p>
          <a:p>
            <a:r>
              <a:rPr lang="hr-HR" sz="3200" dirty="0"/>
              <a:t>Kora – štiti od smrzavanja</a:t>
            </a:r>
          </a:p>
          <a:p>
            <a:r>
              <a:rPr lang="hr-HR" sz="3200" dirty="0"/>
              <a:t>Korijen – zaštićen u tlu</a:t>
            </a:r>
          </a:p>
          <a:p>
            <a:endParaRPr lang="hr-HR" dirty="0"/>
          </a:p>
        </p:txBody>
      </p:sp>
      <p:pic>
        <p:nvPicPr>
          <p:cNvPr id="6" name="Slika 5" descr="Slika na kojoj se prikazuje stablo, na otvorenom, snijeg, biljka&#10;&#10;Opis je automatski generiran">
            <a:extLst>
              <a:ext uri="{FF2B5EF4-FFF2-40B4-BE49-F238E27FC236}">
                <a16:creationId xmlns:a16="http://schemas.microsoft.com/office/drawing/2014/main" xmlns="" id="{53D4DF6A-AFDB-403B-A9D0-C365E5316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9472" y="0"/>
            <a:ext cx="5005839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96766BB-ED9D-4C87-8C53-DB2803F9A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7E95CFBA-1B69-4220-AA73-A2CD971BC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425" y="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14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B17C29-8FCB-4545-9615-082A7604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Biljke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ADE2FD-CC72-4D99-9391-F3062E6E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4985825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600" b="1" dirty="0">
                <a:latin typeface="+mj-lt"/>
              </a:rPr>
              <a:t>Ljeto</a:t>
            </a:r>
          </a:p>
          <a:p>
            <a:pPr marL="0" indent="0">
              <a:buNone/>
            </a:pPr>
            <a:endParaRPr lang="hr-HR" sz="3200" b="1" dirty="0">
              <a:latin typeface="+mj-lt"/>
            </a:endParaRPr>
          </a:p>
          <a:p>
            <a:r>
              <a:rPr lang="hr-HR" sz="3200" dirty="0"/>
              <a:t>Odbacivanje lišća</a:t>
            </a:r>
          </a:p>
          <a:p>
            <a:r>
              <a:rPr lang="hr-HR" sz="3200" dirty="0"/>
              <a:t>Smanjena površina lista</a:t>
            </a:r>
          </a:p>
          <a:p>
            <a:r>
              <a:rPr lang="hr-HR" sz="3200" dirty="0"/>
              <a:t>Smanjena transpiracija</a:t>
            </a:r>
          </a:p>
          <a:p>
            <a:endParaRPr lang="hr-HR" dirty="0"/>
          </a:p>
        </p:txBody>
      </p:sp>
      <p:pic>
        <p:nvPicPr>
          <p:cNvPr id="6" name="Slika 5" descr="Slika na kojoj se prikazuje kaktus, biljka, torta&#10;&#10;Opis je automatski generiran">
            <a:extLst>
              <a:ext uri="{FF2B5EF4-FFF2-40B4-BE49-F238E27FC236}">
                <a16:creationId xmlns:a16="http://schemas.microsoft.com/office/drawing/2014/main" xmlns="" id="{9C6D0AAE-AC33-4E32-AE5D-1F5867DDF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4025" y="529627"/>
            <a:ext cx="5215036" cy="55796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415AE2C-B3D0-4891-A8B3-BFAD65D3D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C9149978-4EBF-4E46-A12E-98F53ACF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51169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18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5C56BE-9389-409C-8A89-1E80D7BB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Proljeće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1910675B-0576-49E2-A32A-A6EB94F6BF28}"/>
              </a:ext>
            </a:extLst>
          </p:cNvPr>
          <p:cNvSpPr/>
          <p:nvPr/>
        </p:nvSpPr>
        <p:spPr>
          <a:xfrm>
            <a:off x="1131263" y="5653743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263" y="4961227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6489EB5-82BA-42FB-80B8-9DB3FD7FC4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9130" y="263226"/>
            <a:ext cx="7051541" cy="622964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EA6BA26-3D51-42C3-AA3D-25C7D80E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1666797"/>
            <a:ext cx="5426613" cy="4351338"/>
          </a:xfrm>
        </p:spPr>
        <p:txBody>
          <a:bodyPr/>
          <a:lstStyle/>
          <a:p>
            <a:r>
              <a:rPr lang="hr-HR" sz="3200" dirty="0"/>
              <a:t>Dovoljno topline i vlage </a:t>
            </a:r>
          </a:p>
          <a:p>
            <a:r>
              <a:rPr lang="hr-HR" sz="3200" dirty="0"/>
              <a:t>Rast biljke u visinu i širinu</a:t>
            </a:r>
          </a:p>
          <a:p>
            <a:r>
              <a:rPr lang="hr-HR" sz="3200" dirty="0"/>
              <a:t>Svake godine od proljeća do jeseni biljka se proširi u širinu za jedan prsten  - GOD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5487ADF-FBD8-4434-B25D-58AB5F85F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92895AE1-2A53-421E-A727-B79706388A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6404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8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19A676DF-1BB2-40F3-AC4C-9195B159F2E9}"/>
              </a:ext>
            </a:extLst>
          </p:cNvPr>
          <p:cNvSpPr/>
          <p:nvPr/>
        </p:nvSpPr>
        <p:spPr>
          <a:xfrm>
            <a:off x="247109" y="1873195"/>
            <a:ext cx="41962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Istraži: </a:t>
            </a:r>
            <a:r>
              <a:rPr lang="hr-HR" sz="2800" dirty="0">
                <a:solidFill>
                  <a:schemeClr val="accent1"/>
                </a:solidFill>
                <a:hlinkClick r:id="rId2"/>
              </a:rPr>
              <a:t>Projekt -  Stablo tijekom godišnjih doba</a:t>
            </a:r>
            <a:endParaRPr lang="hr-HR" sz="2800" dirty="0">
              <a:solidFill>
                <a:schemeClr val="accent1"/>
              </a:solidFill>
            </a:endParaRPr>
          </a:p>
          <a:p>
            <a:r>
              <a:rPr lang="hr-HR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753011-4687-4E7A-9FD9-62D402302F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285" y="702326"/>
            <a:ext cx="769167" cy="616266"/>
          </a:xfrm>
          <a:prstGeom prst="rect">
            <a:avLst/>
          </a:prstGeom>
          <a:noFill/>
        </p:spPr>
      </p:pic>
      <p:pic>
        <p:nvPicPr>
          <p:cNvPr id="3" name="Slika 2" descr="Slika na kojoj se prikazuje stablo, trava, na otvorenom, nebo&#10;&#10;Opis je automatski generiran">
            <a:extLst>
              <a:ext uri="{FF2B5EF4-FFF2-40B4-BE49-F238E27FC236}">
                <a16:creationId xmlns:a16="http://schemas.microsoft.com/office/drawing/2014/main" xmlns="" id="{BB917C78-5762-4A41-A20B-667AB96A8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463029"/>
            <a:ext cx="5986116" cy="59861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32187B0-57A1-40BF-BC4D-C1AE361EF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943" y="6183061"/>
            <a:ext cx="568043" cy="53216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5A588E9-518B-45F5-881F-440C0F056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2536" y="668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68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3CB0F9-3270-4D55-AD6E-353DD8DD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Jednogodišnji životni ciklus biljaka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8F927C0-BC1C-4CF9-9839-E78F064E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3" y="2173023"/>
            <a:ext cx="502802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Zeljaste biljke (grah, grašak)</a:t>
            </a:r>
          </a:p>
          <a:p>
            <a:r>
              <a:rPr lang="hr-HR" sz="3200" dirty="0"/>
              <a:t>Zima -  tijelo propada</a:t>
            </a:r>
          </a:p>
          <a:p>
            <a:r>
              <a:rPr lang="hr-HR" sz="3200" dirty="0"/>
              <a:t>Preživljava sjemenka</a:t>
            </a:r>
          </a:p>
          <a:p>
            <a:r>
              <a:rPr lang="hr-HR" sz="3200" dirty="0"/>
              <a:t>Proljeće – klijanje sjemenke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63B4E79-221E-4358-8B79-CD7780D7B2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162" y="1478227"/>
            <a:ext cx="6211838" cy="46615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16A1B7A-845E-46F0-8560-A35307D5C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12212A-842D-485D-8B08-ECBB281D3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2336" y="248186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85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6E718F-F975-4750-B4A1-8C158CFA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Dvogodišnji ciklus biljaka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F4304E-74C1-4E96-B64A-EA0D80BB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1758156"/>
            <a:ext cx="3915402" cy="4351338"/>
          </a:xfrm>
        </p:spPr>
        <p:txBody>
          <a:bodyPr>
            <a:normAutofit/>
          </a:bodyPr>
          <a:lstStyle/>
          <a:p>
            <a:r>
              <a:rPr lang="hr-HR" sz="3200" dirty="0"/>
              <a:t>Luk, kupus, celer, peršin, blitva</a:t>
            </a:r>
          </a:p>
          <a:p>
            <a:r>
              <a:rPr lang="hr-HR" sz="3200" dirty="0"/>
              <a:t>Prve godine – razvoj listova</a:t>
            </a:r>
          </a:p>
          <a:p>
            <a:r>
              <a:rPr lang="hr-HR" sz="3200" dirty="0"/>
              <a:t>Druge godine – razvoj cvjetova i plodova</a:t>
            </a:r>
          </a:p>
        </p:txBody>
      </p:sp>
      <p:pic>
        <p:nvPicPr>
          <p:cNvPr id="6" name="Slika 5" descr="Slika na kojoj se prikazuje biljka, povrće, list, kupus&#10;&#10;Opis je automatski generiran">
            <a:extLst>
              <a:ext uri="{FF2B5EF4-FFF2-40B4-BE49-F238E27FC236}">
                <a16:creationId xmlns:a16="http://schemas.microsoft.com/office/drawing/2014/main" xmlns="" id="{E349C834-7EF6-420E-A4AD-61708868D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1690688"/>
            <a:ext cx="6531090" cy="435133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726DC40-1821-432A-946B-3A3924737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B38F71A-5D90-4D32-9492-262C5301F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4217" y="297657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80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DA527B-20B9-4B8B-ABC8-6E1FC77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Životni ciklus kukaca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847364C-EBA8-4C11-B476-EDDA817C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7523" cy="4351338"/>
          </a:xfrm>
        </p:spPr>
        <p:txBody>
          <a:bodyPr/>
          <a:lstStyle/>
          <a:p>
            <a:r>
              <a:rPr lang="hr-HR" dirty="0"/>
              <a:t>Nekoliko godina (hrušt, leptir)</a:t>
            </a:r>
          </a:p>
          <a:p>
            <a:r>
              <a:rPr lang="hr-HR" dirty="0"/>
              <a:t>Nekoliko tjedana ili mjeseci (muhe, komarci, stjenice, uši)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94E00EB0-DDD4-4C53-917C-1F74E7BC4F7E}"/>
              </a:ext>
            </a:extLst>
          </p:cNvPr>
          <p:cNvSpPr/>
          <p:nvPr/>
        </p:nvSpPr>
        <p:spPr>
          <a:xfrm>
            <a:off x="1131263" y="5033377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263" y="4528552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35EAF620-E08C-4537-99B1-F0B18FC9F4F3}"/>
              </a:ext>
            </a:extLst>
          </p:cNvPr>
          <p:cNvSpPr/>
          <p:nvPr/>
        </p:nvSpPr>
        <p:spPr>
          <a:xfrm>
            <a:off x="1131263" y="5699002"/>
            <a:ext cx="201741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DA9B7ED-8813-4DB2-8FD5-B07FDF2839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9568" y="1852093"/>
            <a:ext cx="6669602" cy="38469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12E4FA9-012F-4990-BD9A-ACB5A1D57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10" name="Slika 9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CD276AAC-FC51-4763-9C1C-ED8C3A0824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8269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26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mačka, siva, bijelo, sivo&#10;&#10;Opis je automatski generiran">
            <a:extLst>
              <a:ext uri="{FF2B5EF4-FFF2-40B4-BE49-F238E27FC236}">
                <a16:creationId xmlns:a16="http://schemas.microsoft.com/office/drawing/2014/main" xmlns="" id="{E4FC98C8-1EA9-49FA-A910-F7B395BAC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745" y="1027906"/>
            <a:ext cx="7035734" cy="502915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F04A73-3ADD-46E6-8D85-F04908D9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Životni ciklus sisavaca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07A37D9-98CC-4BA7-BFA5-168D8AD1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05" y="1916112"/>
            <a:ext cx="4973035" cy="4351338"/>
          </a:xfrm>
        </p:spPr>
        <p:txBody>
          <a:bodyPr>
            <a:normAutofit/>
          </a:bodyPr>
          <a:lstStyle/>
          <a:p>
            <a:r>
              <a:rPr lang="hr-HR" sz="3200" dirty="0"/>
              <a:t>Glodavci (miš, štakor) – spolno sazrijevaju iste godine kada su rođeni</a:t>
            </a:r>
          </a:p>
          <a:p>
            <a:r>
              <a:rPr lang="hr-HR" sz="3200" dirty="0"/>
              <a:t>Druge vrste (medvjed) – spolno sazrijevaju nakon nekoliko godina</a:t>
            </a:r>
          </a:p>
          <a:p>
            <a:r>
              <a:rPr lang="hr-HR" sz="3200" dirty="0"/>
              <a:t>Rađaju žive mlade</a:t>
            </a:r>
          </a:p>
          <a:p>
            <a:r>
              <a:rPr lang="hr-HR" sz="3200" dirty="0"/>
              <a:t>Mladunci slični roditeljima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EEAF591-34BC-42ED-9158-B547DB5CA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E1367C4E-6D8D-4DB3-AEC7-C1F00262C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60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92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EA9274-ED19-42C3-B769-6F2ACC6E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Razvoj životinja iz jaja koji sliče odraslima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F3D772C-5406-4B84-98EC-3657DC56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09" y="1824623"/>
            <a:ext cx="3860409" cy="4351338"/>
          </a:xfrm>
        </p:spPr>
        <p:txBody>
          <a:bodyPr/>
          <a:lstStyle/>
          <a:p>
            <a:r>
              <a:rPr lang="hr-HR" sz="3200" dirty="0"/>
              <a:t>Ribe </a:t>
            </a:r>
          </a:p>
          <a:p>
            <a:r>
              <a:rPr lang="hr-HR" sz="3200" dirty="0"/>
              <a:t>Gmazovi </a:t>
            </a:r>
          </a:p>
          <a:p>
            <a:r>
              <a:rPr lang="hr-HR" sz="3200" dirty="0"/>
              <a:t>Ptice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21205183-6B93-4B30-A244-92E32F7C6078}"/>
              </a:ext>
            </a:extLst>
          </p:cNvPr>
          <p:cNvSpPr/>
          <p:nvPr/>
        </p:nvSpPr>
        <p:spPr>
          <a:xfrm>
            <a:off x="1370257" y="5009826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57" y="4371066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lika na kojoj se prikazuje ptica, stajanje, kokoška, piletina&#10;&#10;Opis je automatski generiran">
            <a:extLst>
              <a:ext uri="{FF2B5EF4-FFF2-40B4-BE49-F238E27FC236}">
                <a16:creationId xmlns:a16="http://schemas.microsoft.com/office/drawing/2014/main" xmlns="" id="{2AEB6EB8-CFB6-40D5-9FC4-8ADBDA317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4901" y="1690688"/>
            <a:ext cx="6316983" cy="37507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56F5050-45BC-4018-AED4-6EAF1BF86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1D4176A-B4AD-4F06-9CED-C71C0A2ED8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7930" y="23119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45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D85FBF-3737-4D1B-86C2-02D38517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25872" cy="1325563"/>
          </a:xfrm>
        </p:spPr>
        <p:txBody>
          <a:bodyPr/>
          <a:lstStyle/>
          <a:p>
            <a:r>
              <a:rPr lang="hr-HR" b="1" dirty="0"/>
              <a:t>Godišnja doba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FDDBD1-1E28-449C-B314-57F15D7C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1" y="1592214"/>
            <a:ext cx="4098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>
                <a:latin typeface="+mj-lt"/>
              </a:rPr>
              <a:t>Ljeto</a:t>
            </a:r>
          </a:p>
          <a:p>
            <a:pPr marL="0" indent="0">
              <a:buNone/>
            </a:pPr>
            <a:endParaRPr lang="hr-HR" sz="3200" b="1" dirty="0">
              <a:latin typeface="+mj-lt"/>
            </a:endParaRPr>
          </a:p>
          <a:p>
            <a:r>
              <a:rPr lang="hr-HR" sz="3200" dirty="0"/>
              <a:t>Dio planeta jače izložen Sunčevu zračenju</a:t>
            </a:r>
          </a:p>
          <a:p>
            <a:r>
              <a:rPr lang="hr-HR" sz="3200" dirty="0"/>
              <a:t>Više temperature </a:t>
            </a:r>
          </a:p>
          <a:p>
            <a:r>
              <a:rPr lang="hr-HR" sz="3200" dirty="0"/>
              <a:t>Suše </a:t>
            </a:r>
          </a:p>
          <a:p>
            <a:r>
              <a:rPr lang="hr-HR" sz="3200" dirty="0"/>
              <a:t>Požari </a:t>
            </a:r>
          </a:p>
        </p:txBody>
      </p:sp>
      <p:pic>
        <p:nvPicPr>
          <p:cNvPr id="8" name="Slika 7" descr="Slika na kojoj se prikazuje trava, nebo, na otvorenom, polje&#10;&#10;Opis je automatski generiran">
            <a:extLst>
              <a:ext uri="{FF2B5EF4-FFF2-40B4-BE49-F238E27FC236}">
                <a16:creationId xmlns:a16="http://schemas.microsoft.com/office/drawing/2014/main" xmlns="" id="{1C7F8755-A78E-4609-A36C-E8FC335DC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399" y="773723"/>
            <a:ext cx="7328569" cy="55496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CF944A-7791-4614-81F9-684B04D07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7057" y="6323380"/>
            <a:ext cx="576629" cy="540210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9094B45-4A13-4798-AA37-338709B89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7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B60A0D-A55B-4EFF-9264-A0C6CBD5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Razvoj životinja iz jaja koji ne sliče odraslima 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67A6265E-DACF-4E02-B184-3B527E6F3FB2}"/>
              </a:ext>
            </a:extLst>
          </p:cNvPr>
          <p:cNvCxnSpPr>
            <a:cxnSpLocks/>
          </p:cNvCxnSpPr>
          <p:nvPr/>
        </p:nvCxnSpPr>
        <p:spPr>
          <a:xfrm>
            <a:off x="1646429" y="2067339"/>
            <a:ext cx="596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6AC369E5-CB6D-4334-9BC1-576956B97B43}"/>
              </a:ext>
            </a:extLst>
          </p:cNvPr>
          <p:cNvCxnSpPr>
            <a:cxnSpLocks/>
          </p:cNvCxnSpPr>
          <p:nvPr/>
        </p:nvCxnSpPr>
        <p:spPr>
          <a:xfrm>
            <a:off x="3882887" y="2067339"/>
            <a:ext cx="596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EAF7A1BA-285E-4458-8166-BE34F433C14F}"/>
              </a:ext>
            </a:extLst>
          </p:cNvPr>
          <p:cNvSpPr/>
          <p:nvPr/>
        </p:nvSpPr>
        <p:spPr>
          <a:xfrm>
            <a:off x="551416" y="5892310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2800" dirty="0">
              <a:solidFill>
                <a:schemeClr val="accent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" y="5288420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3593CF73-E8AF-416C-99AA-BB83626C18EC}"/>
              </a:ext>
            </a:extLst>
          </p:cNvPr>
          <p:cNvSpPr/>
          <p:nvPr/>
        </p:nvSpPr>
        <p:spPr>
          <a:xfrm>
            <a:off x="3172355" y="5882627"/>
            <a:ext cx="201741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F9F38AE-68CD-4161-87F3-897B96ABB25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771" y="5323163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Slika na kojoj se prikazuje životinja, insekt&#10;&#10;Opis je automatski generiran">
            <a:extLst>
              <a:ext uri="{FF2B5EF4-FFF2-40B4-BE49-F238E27FC236}">
                <a16:creationId xmlns:a16="http://schemas.microsoft.com/office/drawing/2014/main" xmlns="" id="{0B1FFD6B-8A5A-4F0C-97E5-15199D8CA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981" y="2463140"/>
            <a:ext cx="8686019" cy="275781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F46C5F-F7C1-4B8F-8EF1-3271E586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6" y="1792900"/>
            <a:ext cx="9436645" cy="4351338"/>
          </a:xfrm>
        </p:spPr>
        <p:txBody>
          <a:bodyPr/>
          <a:lstStyle/>
          <a:p>
            <a:r>
              <a:rPr lang="hr-HR" sz="3200" dirty="0"/>
              <a:t>Jaje           ličinka         </a:t>
            </a:r>
            <a:r>
              <a:rPr lang="hr-HR" sz="3200" dirty="0" smtClean="0"/>
              <a:t>     </a:t>
            </a:r>
            <a:r>
              <a:rPr lang="hr-HR" sz="3200" dirty="0"/>
              <a:t>odrastao organizam </a:t>
            </a:r>
          </a:p>
          <a:p>
            <a:r>
              <a:rPr lang="hr-HR" sz="3200" dirty="0"/>
              <a:t>Ličinke mijenjaju izgled</a:t>
            </a:r>
          </a:p>
          <a:p>
            <a:r>
              <a:rPr lang="hr-HR" sz="3200" dirty="0"/>
              <a:t>PREOBRAZBA</a:t>
            </a:r>
          </a:p>
          <a:p>
            <a:r>
              <a:rPr lang="hr-HR" sz="3200" dirty="0"/>
              <a:t>Kukci </a:t>
            </a:r>
          </a:p>
          <a:p>
            <a:r>
              <a:rPr lang="hr-HR" sz="3200" dirty="0"/>
              <a:t>Školjkaši </a:t>
            </a:r>
          </a:p>
          <a:p>
            <a:r>
              <a:rPr lang="hr-HR" sz="3200" dirty="0"/>
              <a:t>Vodozemci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8B9D51A-9771-4167-9C0D-30319AA77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11" name="Slika 10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3F04ED8A-3EB1-410B-B470-C5510F699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6404" y="189058"/>
            <a:ext cx="1536065" cy="396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76133" y="5003801"/>
            <a:ext cx="222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LIČINKA</a:t>
            </a:r>
          </a:p>
          <a:p>
            <a:r>
              <a:rPr lang="hr-HR" smtClean="0"/>
              <a:t>kod </a:t>
            </a:r>
            <a:r>
              <a:rPr lang="hr-HR" dirty="0" smtClean="0"/>
              <a:t>leptira gusjenica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6341533" y="5037668"/>
            <a:ext cx="131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KUKULJICA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9711266" y="4673600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ODRASTAO LEPTIR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1177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djetešce, osoba, na zatvorenom, sjedenje&#10;&#10;Opis je automatski generiran">
            <a:extLst>
              <a:ext uri="{FF2B5EF4-FFF2-40B4-BE49-F238E27FC236}">
                <a16:creationId xmlns:a16="http://schemas.microsoft.com/office/drawing/2014/main" xmlns="" id="{B02BBF1C-6191-4D10-ADE0-B2D916C23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351" y="1096867"/>
            <a:ext cx="7851310" cy="523093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A994A87-673D-4D74-A8A0-4117B542D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4298" cy="4351338"/>
          </a:xfrm>
        </p:spPr>
        <p:txBody>
          <a:bodyPr/>
          <a:lstStyle/>
          <a:p>
            <a:r>
              <a:rPr lang="hr-HR" sz="3200" dirty="0"/>
              <a:t>Razdoblje prije rođenja</a:t>
            </a:r>
          </a:p>
          <a:p>
            <a:r>
              <a:rPr lang="hr-HR" sz="3200" dirty="0"/>
              <a:t>Dojenačka dob</a:t>
            </a:r>
          </a:p>
          <a:p>
            <a:r>
              <a:rPr lang="hr-HR" sz="3200" dirty="0"/>
              <a:t>Djetinjstvo </a:t>
            </a:r>
          </a:p>
          <a:p>
            <a:r>
              <a:rPr lang="hr-HR" sz="3200" dirty="0"/>
              <a:t>Pubertet</a:t>
            </a:r>
          </a:p>
          <a:p>
            <a:r>
              <a:rPr lang="hr-HR" sz="3200" dirty="0"/>
              <a:t>Mladenaštvo</a:t>
            </a:r>
          </a:p>
          <a:p>
            <a:r>
              <a:rPr lang="hr-HR" sz="3200" dirty="0"/>
              <a:t>Zrela dob </a:t>
            </a:r>
          </a:p>
          <a:p>
            <a:r>
              <a:rPr lang="hr-HR" sz="3200" dirty="0"/>
              <a:t>Starost</a:t>
            </a:r>
          </a:p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CFBF77-2A7A-4082-BA13-96CE21EE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Životni ciklus čovjeka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89E536F-4F72-4ED9-AF8A-115CF5404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EE479456-3125-478A-AC74-E8B4126ED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7046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36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158410" y="1368474"/>
            <a:ext cx="9650096" cy="4621510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349822E-3785-4350-A8BF-0EB2B9EC00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2429" y="1109920"/>
            <a:ext cx="804473" cy="762147"/>
          </a:xfrm>
          <a:prstGeom prst="rect">
            <a:avLst/>
          </a:prstGeom>
          <a:noFill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01479E2-47FB-4BA0-B314-EADEC9DA3582}"/>
              </a:ext>
            </a:extLst>
          </p:cNvPr>
          <p:cNvSpPr txBox="1"/>
          <p:nvPr/>
        </p:nvSpPr>
        <p:spPr>
          <a:xfrm>
            <a:off x="1709531" y="1614438"/>
            <a:ext cx="48263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3"/>
              </a:rPr>
              <a:t>Provjeri znanje - Godišnja doba</a:t>
            </a:r>
            <a:endParaRPr lang="hr-HR" sz="2800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81C7DE1-F14F-47C3-8A5C-134A9B31999F}"/>
              </a:ext>
            </a:extLst>
          </p:cNvPr>
          <p:cNvSpPr txBox="1"/>
          <p:nvPr/>
        </p:nvSpPr>
        <p:spPr>
          <a:xfrm>
            <a:off x="1693213" y="2403563"/>
            <a:ext cx="75554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4"/>
              </a:rPr>
              <a:t>Provjeri znanje - Jednogodišnje i dvogodišnje biljke</a:t>
            </a:r>
            <a:endParaRPr lang="hr-HR" sz="2800" dirty="0">
              <a:solidFill>
                <a:schemeClr val="accent1"/>
              </a:solidFill>
            </a:endParaRPr>
          </a:p>
          <a:p>
            <a:r>
              <a:rPr lang="hr-HR" sz="2800" dirty="0">
                <a:solidFill>
                  <a:schemeClr val="accent1"/>
                </a:solidFill>
              </a:rPr>
              <a:t> </a:t>
            </a:r>
          </a:p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19E6C06-5116-452D-9E4E-C7187F1AB178}"/>
              </a:ext>
            </a:extLst>
          </p:cNvPr>
          <p:cNvSpPr txBox="1"/>
          <p:nvPr/>
        </p:nvSpPr>
        <p:spPr>
          <a:xfrm>
            <a:off x="1709531" y="3133359"/>
            <a:ext cx="55327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5"/>
              </a:rPr>
              <a:t>Provjeri znanje - Uloge biljnih organa</a:t>
            </a:r>
            <a:endParaRPr lang="hr-HR" sz="2800" dirty="0">
              <a:solidFill>
                <a:schemeClr val="accent1"/>
              </a:solidFill>
            </a:endParaRPr>
          </a:p>
          <a:p>
            <a:r>
              <a:rPr lang="hr-HR" sz="2800" dirty="0">
                <a:solidFill>
                  <a:schemeClr val="accent1"/>
                </a:solidFill>
              </a:rPr>
              <a:t> 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90CE3B5-7DE1-42A6-A000-65C472586863}"/>
              </a:ext>
            </a:extLst>
          </p:cNvPr>
          <p:cNvSpPr txBox="1"/>
          <p:nvPr/>
        </p:nvSpPr>
        <p:spPr>
          <a:xfrm>
            <a:off x="1730983" y="3999800"/>
            <a:ext cx="66311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6"/>
              </a:rPr>
              <a:t>Provjeri znanje - </a:t>
            </a:r>
            <a:r>
              <a:rPr lang="hr-HR" b="1" dirty="0">
                <a:hlinkClick r:id="rId6"/>
              </a:rPr>
              <a:t> </a:t>
            </a:r>
            <a:r>
              <a:rPr lang="hr-HR" sz="2800" dirty="0">
                <a:solidFill>
                  <a:schemeClr val="accent1"/>
                </a:solidFill>
                <a:hlinkClick r:id="rId6"/>
              </a:rPr>
              <a:t>Razvoj životinja iz jaja</a:t>
            </a:r>
            <a:endParaRPr lang="hr-HR" sz="2800" dirty="0">
              <a:solidFill>
                <a:schemeClr val="accent1"/>
              </a:solidFill>
            </a:endParaRPr>
          </a:p>
          <a:p>
            <a:endParaRPr lang="hr-HR" sz="2800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C13919A-7746-4ABB-B1EA-F162665523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F291C8C1-5BBA-4B18-B884-CD6A34D97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6269" y="206342"/>
            <a:ext cx="1536065" cy="39620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2CD99B9-7BC4-4010-9F38-EAE92D599956}"/>
              </a:ext>
            </a:extLst>
          </p:cNvPr>
          <p:cNvSpPr txBox="1"/>
          <p:nvPr/>
        </p:nvSpPr>
        <p:spPr>
          <a:xfrm>
            <a:off x="1730983" y="4776002"/>
            <a:ext cx="242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accent1"/>
                </a:solidFill>
                <a:hlinkClick r:id="rId9"/>
              </a:rPr>
              <a:t>Provjeri znanje </a:t>
            </a:r>
            <a:endParaRPr lang="hr-H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46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3A846D-AAC8-4BAF-8647-6CDE0A5D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6" y="678143"/>
            <a:ext cx="5084298" cy="5501714"/>
          </a:xfrm>
        </p:spPr>
        <p:txBody>
          <a:bodyPr/>
          <a:lstStyle/>
          <a:p>
            <a:pPr marL="0" indent="0">
              <a:buNone/>
            </a:pPr>
            <a:r>
              <a:rPr lang="hr-HR" sz="4000" b="1" dirty="0">
                <a:latin typeface="+mj-lt"/>
              </a:rPr>
              <a:t>Zima</a:t>
            </a:r>
            <a:r>
              <a:rPr lang="hr-HR" sz="4000" dirty="0"/>
              <a:t> 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Dio planeta koji prima manji dio toplinske energije </a:t>
            </a:r>
          </a:p>
          <a:p>
            <a:r>
              <a:rPr lang="hr-HR" sz="3200" dirty="0"/>
              <a:t>Smrzavanje vode </a:t>
            </a:r>
          </a:p>
          <a:p>
            <a:r>
              <a:rPr lang="hr-HR" sz="3200" dirty="0"/>
              <a:t> Snijeg </a:t>
            </a:r>
          </a:p>
          <a:p>
            <a:r>
              <a:rPr lang="hr-HR" sz="3200" dirty="0"/>
              <a:t>Ledene kape se povećavaju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stablo, snijeg, na otvorenom, prekriveno&#10;&#10;Opis je automatski generiran">
            <a:extLst>
              <a:ext uri="{FF2B5EF4-FFF2-40B4-BE49-F238E27FC236}">
                <a16:creationId xmlns:a16="http://schemas.microsoft.com/office/drawing/2014/main" xmlns="" id="{0DEBE357-DA2B-4CAD-A2EF-1C188EF59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288" y="149300"/>
            <a:ext cx="5691267" cy="65594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32DF75A-3204-4A79-B889-B8E97E8B0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75" y="6226200"/>
            <a:ext cx="625020" cy="585545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8077D99F-3877-4DB1-8968-7A1B98524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1936" y="14930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50802A-D0C5-4B34-8521-88FCF6BB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Proljeće i jesen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F3EE5C-3024-4A5B-93C4-E1E1DA91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031"/>
            <a:ext cx="4549726" cy="3843655"/>
          </a:xfrm>
        </p:spPr>
        <p:txBody>
          <a:bodyPr>
            <a:normAutofit/>
          </a:bodyPr>
          <a:lstStyle/>
          <a:p>
            <a:r>
              <a:rPr lang="hr-HR" sz="3200" dirty="0"/>
              <a:t>Prijelazna razdoblja</a:t>
            </a:r>
          </a:p>
          <a:p>
            <a:r>
              <a:rPr lang="hr-HR" sz="3200" dirty="0"/>
              <a:t>Obje polutke izložene podjednakoj količini Sunčevog zračenja</a:t>
            </a:r>
          </a:p>
          <a:p>
            <a:r>
              <a:rPr lang="hr-HR" sz="3200" dirty="0"/>
              <a:t>Padaline - učestalije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7A1D8BA-C006-4CF9-9AC4-C119E850A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6473"/>
            <a:ext cx="5664591" cy="63364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AFAEB12-86B7-43D8-918A-5C81CBCED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452" y="6152380"/>
            <a:ext cx="726898" cy="680989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F6A568EA-64DA-45CA-8C50-AED2A6F0B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5809" y="11545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70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867DBE-5D71-410E-91A6-328A90DA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Izmjena dana i noći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7D27541-0B21-46DA-9F32-7A569CA22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4774809" cy="4351338"/>
          </a:xfrm>
        </p:spPr>
        <p:txBody>
          <a:bodyPr>
            <a:normAutofit/>
          </a:bodyPr>
          <a:lstStyle/>
          <a:p>
            <a:r>
              <a:rPr lang="hr-HR" sz="3200" dirty="0"/>
              <a:t>Ciklus</a:t>
            </a:r>
          </a:p>
          <a:p>
            <a:r>
              <a:rPr lang="hr-HR" sz="3200" dirty="0"/>
              <a:t>Posljedica rotacije Zemlje oko svoje osi </a:t>
            </a:r>
          </a:p>
          <a:p>
            <a:r>
              <a:rPr lang="hr-HR" sz="3200" dirty="0"/>
              <a:t>Traje 24 sata </a:t>
            </a:r>
          </a:p>
        </p:txBody>
      </p:sp>
      <p:pic>
        <p:nvPicPr>
          <p:cNvPr id="6" name="Slika 5" descr="Slika na kojoj se prikazuje na otvorenom, voda, nebo, muškarac&#10;&#10;Opis je automatski generiran">
            <a:extLst>
              <a:ext uri="{FF2B5EF4-FFF2-40B4-BE49-F238E27FC236}">
                <a16:creationId xmlns:a16="http://schemas.microsoft.com/office/drawing/2014/main" xmlns="" id="{58CD5C6A-A5CF-4BD7-94A5-25125A420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838" y="0"/>
            <a:ext cx="600815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079A9F0-9AD2-4C37-8A0D-67E7014E2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046" y="6161267"/>
            <a:ext cx="707926" cy="663215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79F9B66-6362-429E-9E40-888E10A7D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683" y="-1890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26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94204D-E7A2-4584-87C0-A8E98878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Noć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5CB43BF-C086-4D89-9D52-216C7A17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1673445"/>
            <a:ext cx="4718538" cy="4351338"/>
          </a:xfrm>
        </p:spPr>
        <p:txBody>
          <a:bodyPr/>
          <a:lstStyle/>
          <a:p>
            <a:r>
              <a:rPr lang="hr-HR" sz="3200" dirty="0"/>
              <a:t>Vrijeme mirovanja – većina organizama</a:t>
            </a:r>
          </a:p>
          <a:p>
            <a:r>
              <a:rPr lang="hr-HR" sz="3200" dirty="0"/>
              <a:t>Grabežljivci – aktivni noću</a:t>
            </a:r>
          </a:p>
          <a:p>
            <a:r>
              <a:rPr lang="hr-HR" sz="3200" dirty="0"/>
              <a:t>Izoštrena osjetila – snalaženje i lov plijena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tamno, priroda&#10;&#10;Opis je automatski generiran">
            <a:extLst>
              <a:ext uri="{FF2B5EF4-FFF2-40B4-BE49-F238E27FC236}">
                <a16:creationId xmlns:a16="http://schemas.microsoft.com/office/drawing/2014/main" xmlns="" id="{67DDCB5D-8D85-4FB2-B077-C8942E204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925" y="563908"/>
            <a:ext cx="6362276" cy="53588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F3A783-479A-4FC5-B348-C823EBFA6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BBCC4114-DC96-46D1-977F-B31797D17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0471" y="6565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71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1EA027-94C6-48DC-8E40-06B63A1A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Ciklus 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77CE15-C60C-4651-B7F5-B1C42AA9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69" y="2006600"/>
            <a:ext cx="4618686" cy="3625574"/>
          </a:xfrm>
        </p:spPr>
        <p:txBody>
          <a:bodyPr>
            <a:normAutofit/>
          </a:bodyPr>
          <a:lstStyle/>
          <a:p>
            <a:r>
              <a:rPr lang="hr-HR" sz="3200" dirty="0"/>
              <a:t>Voda u prirodi kruži</a:t>
            </a:r>
          </a:p>
          <a:p>
            <a:r>
              <a:rPr lang="hr-HR" sz="3200" dirty="0"/>
              <a:t>Isparavanje iz mora, kopnenih voda i tla   </a:t>
            </a:r>
          </a:p>
          <a:p>
            <a:r>
              <a:rPr lang="hr-HR" sz="3200" dirty="0"/>
              <a:t>Padaline 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9F2FE718-8F5C-4D30-895D-C3B486AF9BE2}"/>
              </a:ext>
            </a:extLst>
          </p:cNvPr>
          <p:cNvSpPr/>
          <p:nvPr/>
        </p:nvSpPr>
        <p:spPr>
          <a:xfrm>
            <a:off x="829246" y="5592418"/>
            <a:ext cx="201741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Zanimljivosti</a:t>
            </a:r>
            <a:endParaRPr lang="hr-HR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D7C1BA4-8194-4905-BEE5-F4A35046C9B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246" y="4929810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2DBFF34-4039-4F35-949A-CF882A088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894" y="776391"/>
            <a:ext cx="7914106" cy="534893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7241F87-9285-44CD-9A55-B03634B98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C1753A6-73AD-42E1-A446-E263B0832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72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42A3F25-1245-4FF0-B4B6-0456BC9A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22" y="2112083"/>
            <a:ext cx="4296508" cy="2633833"/>
          </a:xfrm>
        </p:spPr>
        <p:txBody>
          <a:bodyPr>
            <a:normAutofit/>
          </a:bodyPr>
          <a:lstStyle/>
          <a:p>
            <a:r>
              <a:rPr lang="hr-HR" sz="3200" dirty="0"/>
              <a:t>Korijen – upija vodu</a:t>
            </a:r>
          </a:p>
          <a:p>
            <a:r>
              <a:rPr lang="hr-HR" sz="3200" dirty="0"/>
              <a:t>Stabljika – provodi vodu do listova </a:t>
            </a:r>
          </a:p>
          <a:p>
            <a:r>
              <a:rPr lang="hr-HR" sz="3200" dirty="0"/>
              <a:t>List – FOTOSINTEZA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DF3917B2-186F-4CF5-B48D-0AB6540AC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155523"/>
            <a:ext cx="5713664" cy="480493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36F679-5C47-407F-8862-EF151847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18" y="73578"/>
            <a:ext cx="10515600" cy="1325563"/>
          </a:xfrm>
        </p:spPr>
        <p:txBody>
          <a:bodyPr/>
          <a:lstStyle/>
          <a:p>
            <a:r>
              <a:rPr lang="hr-HR" b="1" dirty="0"/>
              <a:t>Prolazak vode kroz biljku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7685582-4A45-47C6-AA9B-DBE223942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9" name="Slika 8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4C907E3E-216A-4EE0-956D-C8025E169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2078" y="218343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18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BAE9B0-87CB-4A53-9D80-BBFC0956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Prolazak vode kroz biljku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419DFC0-77B6-4E6C-9C12-6FA31687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5414" cy="4351338"/>
          </a:xfrm>
        </p:spPr>
        <p:txBody>
          <a:bodyPr/>
          <a:lstStyle/>
          <a:p>
            <a:r>
              <a:rPr lang="hr-HR" sz="3200" dirty="0"/>
              <a:t>Višak vode izlazi u obliku vodene pare – TRANSPIRACIJA</a:t>
            </a:r>
          </a:p>
          <a:p>
            <a:endParaRPr lang="hr-HR" dirty="0"/>
          </a:p>
        </p:txBody>
      </p:sp>
      <p:pic>
        <p:nvPicPr>
          <p:cNvPr id="6" name="Slika 5" descr="Slika na kojoj se prikazuje stablo, nebo, na otvorenom, zmaj&#10;&#10;Opis je automatski generiran">
            <a:extLst>
              <a:ext uri="{FF2B5EF4-FFF2-40B4-BE49-F238E27FC236}">
                <a16:creationId xmlns:a16="http://schemas.microsoft.com/office/drawing/2014/main" xmlns="" id="{11AAEA2C-45DE-427D-BF06-38F3E9250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945" y="681037"/>
            <a:ext cx="5196483" cy="62145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F7520D0-6932-4477-85A4-CF60FFC4F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898" y="2996363"/>
            <a:ext cx="3484001" cy="282486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349EB38A-457F-4976-87C0-DFA9BA889D93}"/>
              </a:ext>
            </a:extLst>
          </p:cNvPr>
          <p:cNvSpPr txBox="1"/>
          <p:nvPr/>
        </p:nvSpPr>
        <p:spPr>
          <a:xfrm>
            <a:off x="770383" y="6029668"/>
            <a:ext cx="401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err="1"/>
              <a:t>Puči</a:t>
            </a:r>
            <a:r>
              <a:rPr lang="hr-HR" sz="3200" dirty="0"/>
              <a:t> – otvori na listu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6BBF992-7160-4EFA-8DA7-2A994546B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19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AEC1261F-CB87-405F-AD2F-49F52AB75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1363" y="230188"/>
            <a:ext cx="1536065" cy="39620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861733" y="4089400"/>
            <a:ext cx="2582334" cy="3048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54133" y="3903133"/>
            <a:ext cx="79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PUČ</a:t>
            </a:r>
            <a:endParaRPr lang="hr-HR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063067" y="4965468"/>
            <a:ext cx="2582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Istraži </a:t>
            </a:r>
          </a:p>
          <a:p>
            <a:r>
              <a:rPr lang="hr-HR" i="1" dirty="0" smtClean="0">
                <a:solidFill>
                  <a:srgbClr val="00B050"/>
                </a:solidFill>
              </a:rPr>
              <a:t>Kako biljka usisava vodu?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RB str. 18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9467" y="3742266"/>
            <a:ext cx="2709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Istraži </a:t>
            </a:r>
          </a:p>
          <a:p>
            <a:r>
              <a:rPr lang="hr-HR" i="1" dirty="0" err="1" smtClean="0">
                <a:solidFill>
                  <a:srgbClr val="00B050"/>
                </a:solidFill>
              </a:rPr>
              <a:t>Mikroskopiraj</a:t>
            </a:r>
            <a:r>
              <a:rPr lang="hr-HR" i="1" dirty="0" smtClean="0">
                <a:solidFill>
                  <a:srgbClr val="00B050"/>
                </a:solidFill>
              </a:rPr>
              <a:t> poprečne prereze stabljika različitih biljaka </a:t>
            </a:r>
            <a:r>
              <a:rPr lang="hr-HR" i="1" dirty="0" smtClean="0">
                <a:solidFill>
                  <a:srgbClr val="00B05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RB </a:t>
            </a:r>
            <a:r>
              <a:rPr lang="hr-HR" dirty="0" smtClean="0">
                <a:solidFill>
                  <a:srgbClr val="00B050"/>
                </a:solidFill>
              </a:rPr>
              <a:t>str. 22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1533" y="5934670"/>
            <a:ext cx="3242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I</a:t>
            </a:r>
            <a:r>
              <a:rPr lang="hr-HR" dirty="0" smtClean="0"/>
              <a:t>straži </a:t>
            </a:r>
          </a:p>
          <a:p>
            <a:r>
              <a:rPr lang="hr-HR" i="1" dirty="0" smtClean="0">
                <a:solidFill>
                  <a:srgbClr val="00B050"/>
                </a:solidFill>
              </a:rPr>
              <a:t>Kako izgledaju </a:t>
            </a:r>
            <a:r>
              <a:rPr lang="hr-HR" i="1" dirty="0" err="1" smtClean="0">
                <a:solidFill>
                  <a:srgbClr val="00B050"/>
                </a:solidFill>
              </a:rPr>
              <a:t>korjenove</a:t>
            </a:r>
            <a:r>
              <a:rPr lang="hr-HR" i="1" dirty="0" smtClean="0">
                <a:solidFill>
                  <a:srgbClr val="00B050"/>
                </a:solidFill>
              </a:rPr>
              <a:t> </a:t>
            </a:r>
            <a:r>
              <a:rPr lang="hr-HR" i="1" dirty="0" smtClean="0">
                <a:solidFill>
                  <a:srgbClr val="00B050"/>
                </a:solidFill>
              </a:rPr>
              <a:t>dlačice 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RB str. 23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17" name="Slika 4">
            <a:extLst>
              <a:ext uri="{FF2B5EF4-FFF2-40B4-BE49-F238E27FC236}">
                <a16:creationId xmlns:a16="http://schemas.microsoft.com/office/drawing/2014/main" xmlns="" id="{7AEF6D1C-A4B4-476D-BD58-97225C0D8B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303" y="4711887"/>
            <a:ext cx="537234" cy="545075"/>
          </a:xfrm>
          <a:prstGeom prst="rect">
            <a:avLst/>
          </a:prstGeom>
          <a:noFill/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xmlns="" id="{7AEF6D1C-A4B4-476D-BD58-97225C0D8B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9237" y="3501154"/>
            <a:ext cx="537234" cy="545075"/>
          </a:xfrm>
          <a:prstGeom prst="rect">
            <a:avLst/>
          </a:prstGeom>
          <a:noFill/>
        </p:spPr>
      </p:pic>
      <p:pic>
        <p:nvPicPr>
          <p:cNvPr id="19" name="Slika 4">
            <a:extLst>
              <a:ext uri="{FF2B5EF4-FFF2-40B4-BE49-F238E27FC236}">
                <a16:creationId xmlns:a16="http://schemas.microsoft.com/office/drawing/2014/main" xmlns="" id="{7AEF6D1C-A4B4-476D-BD58-97225C0D8BA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503" y="6015754"/>
            <a:ext cx="537234" cy="545075"/>
          </a:xfrm>
          <a:prstGeom prst="rect">
            <a:avLst/>
          </a:prstGeom>
          <a:noFill/>
        </p:spPr>
      </p:pic>
      <p:pic>
        <p:nvPicPr>
          <p:cNvPr id="20" name="Slika 2" descr="Slika na kojoj se prikazuje na zatvorenom, objekt, mikroskop, kupaonica&#10;&#10;Opis je automatski generiran">
            <a:extLst>
              <a:ext uri="{FF2B5EF4-FFF2-40B4-BE49-F238E27FC236}">
                <a16:creationId xmlns:a16="http://schemas.microsoft.com/office/drawing/2014/main" xmlns="" id="{C7A70AE0-F1B1-409E-AEEA-35C3E60F2C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2066" y="4633399"/>
            <a:ext cx="962834" cy="1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3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418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Ciklusi u prirodi</vt:lpstr>
      <vt:lpstr>Godišnja doba </vt:lpstr>
      <vt:lpstr>Slide 3</vt:lpstr>
      <vt:lpstr>Proljeće i jesen</vt:lpstr>
      <vt:lpstr>Izmjena dana i noći </vt:lpstr>
      <vt:lpstr>Noć</vt:lpstr>
      <vt:lpstr>Ciklus vode</vt:lpstr>
      <vt:lpstr>Prolazak vode kroz biljku</vt:lpstr>
      <vt:lpstr>Prolazak vode kroz biljku</vt:lpstr>
      <vt:lpstr>Životni ciklusi – živa bića </vt:lpstr>
      <vt:lpstr>Biljke </vt:lpstr>
      <vt:lpstr>Biljke </vt:lpstr>
      <vt:lpstr>Proljeće </vt:lpstr>
      <vt:lpstr>Slide 14</vt:lpstr>
      <vt:lpstr>Jednogodišnji životni ciklus biljaka</vt:lpstr>
      <vt:lpstr>Dvogodišnji ciklus biljaka </vt:lpstr>
      <vt:lpstr>Životni ciklus kukaca</vt:lpstr>
      <vt:lpstr>Životni ciklus sisavaca</vt:lpstr>
      <vt:lpstr>Razvoj životinja iz jaja koji sliče odraslima</vt:lpstr>
      <vt:lpstr>Razvoj životinja iz jaja koji ne sliče odraslima </vt:lpstr>
      <vt:lpstr>Životni ciklus čovjeka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Ciklusi u prirodi</dc:title>
  <dc:creator>LEOPOLDINA Vitković</dc:creator>
  <cp:lastModifiedBy>sk-mpovalec</cp:lastModifiedBy>
  <cp:revision>18</cp:revision>
  <dcterms:created xsi:type="dcterms:W3CDTF">2019-07-09T14:44:33Z</dcterms:created>
  <dcterms:modified xsi:type="dcterms:W3CDTF">2020-08-13T08:41:37Z</dcterms:modified>
</cp:coreProperties>
</file>